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67"/>
  </p:notesMasterIdLst>
  <p:sldIdLst>
    <p:sldId id="256" r:id="rId2"/>
    <p:sldId id="257" r:id="rId3"/>
    <p:sldId id="278" r:id="rId4"/>
    <p:sldId id="299" r:id="rId5"/>
    <p:sldId id="362" r:id="rId6"/>
    <p:sldId id="365" r:id="rId7"/>
    <p:sldId id="366" r:id="rId8"/>
    <p:sldId id="363" r:id="rId9"/>
    <p:sldId id="364" r:id="rId10"/>
    <p:sldId id="367" r:id="rId11"/>
    <p:sldId id="378" r:id="rId12"/>
    <p:sldId id="368" r:id="rId13"/>
    <p:sldId id="371" r:id="rId14"/>
    <p:sldId id="370" r:id="rId15"/>
    <p:sldId id="372" r:id="rId16"/>
    <p:sldId id="374" r:id="rId17"/>
    <p:sldId id="369" r:id="rId18"/>
    <p:sldId id="373" r:id="rId19"/>
    <p:sldId id="375" r:id="rId20"/>
    <p:sldId id="377" r:id="rId21"/>
    <p:sldId id="396" r:id="rId22"/>
    <p:sldId id="380" r:id="rId23"/>
    <p:sldId id="376" r:id="rId24"/>
    <p:sldId id="395" r:id="rId25"/>
    <p:sldId id="379" r:id="rId26"/>
    <p:sldId id="338" r:id="rId27"/>
    <p:sldId id="347" r:id="rId28"/>
    <p:sldId id="349" r:id="rId29"/>
    <p:sldId id="400" r:id="rId30"/>
    <p:sldId id="351" r:id="rId31"/>
    <p:sldId id="352" r:id="rId32"/>
    <p:sldId id="353" r:id="rId33"/>
    <p:sldId id="350" r:id="rId34"/>
    <p:sldId id="384" r:id="rId35"/>
    <p:sldId id="388" r:id="rId36"/>
    <p:sldId id="389" r:id="rId37"/>
    <p:sldId id="390" r:id="rId38"/>
    <p:sldId id="394" r:id="rId39"/>
    <p:sldId id="391" r:id="rId40"/>
    <p:sldId id="346" r:id="rId41"/>
    <p:sldId id="385" r:id="rId42"/>
    <p:sldId id="382" r:id="rId43"/>
    <p:sldId id="386" r:id="rId44"/>
    <p:sldId id="387" r:id="rId45"/>
    <p:sldId id="398" r:id="rId46"/>
    <p:sldId id="393" r:id="rId47"/>
    <p:sldId id="399" r:id="rId48"/>
    <p:sldId id="397" r:id="rId49"/>
    <p:sldId id="392" r:id="rId50"/>
    <p:sldId id="337" r:id="rId51"/>
    <p:sldId id="340" r:id="rId52"/>
    <p:sldId id="354" r:id="rId53"/>
    <p:sldId id="355" r:id="rId54"/>
    <p:sldId id="356" r:id="rId55"/>
    <p:sldId id="357" r:id="rId56"/>
    <p:sldId id="358" r:id="rId57"/>
    <p:sldId id="360" r:id="rId58"/>
    <p:sldId id="359" r:id="rId59"/>
    <p:sldId id="361" r:id="rId60"/>
    <p:sldId id="342" r:id="rId61"/>
    <p:sldId id="343" r:id="rId62"/>
    <p:sldId id="344" r:id="rId63"/>
    <p:sldId id="345" r:id="rId64"/>
    <p:sldId id="260" r:id="rId65"/>
    <p:sldId id="275"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7636D-757F-48D2-8A6F-4778B1BB174E}" v="93" dt="2023-06-14T11:00:29.567"/>
    <p1510:client id="{C014D19D-2CD6-44F2-A556-5B4341082C96}" v="93" dt="2023-06-14T02:31:58.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2" d="100"/>
          <a:sy n="82" d="100"/>
        </p:scale>
        <p:origin x="8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20T14:08:52.677" v="7141" actId="2660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del">
        <pc:chgData name="Emily Crose" userId="5a1598ef78992c55" providerId="LiveId" clId="{75F37481-841B-40AD-A891-4A29A46DEAFB}" dt="2023-04-20T13:57:39.312" v="7133" actId="47"/>
        <pc:sldMkLst>
          <pc:docMk/>
          <pc:sldMk cId="817899571" sldId="274"/>
        </pc:sldMkLst>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20T13:23:13.776" v="6650"/>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20T13:23:20.869" v="6652"/>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del mod setBg">
        <pc:chgData name="Emily Crose" userId="5a1598ef78992c55" providerId="LiveId" clId="{75F37481-841B-40AD-A891-4A29A46DEAFB}" dt="2023-04-20T10:37:41.495" v="6519" actId="47"/>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del mod setBg modClrScheme chgLayout">
        <pc:chgData name="Emily Crose" userId="5a1598ef78992c55" providerId="LiveId" clId="{75F37481-841B-40AD-A891-4A29A46DEAFB}" dt="2023-04-20T10:37:41.495" v="6519" actId="47"/>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addSp delSp modSp new mod setBg modClrScheme delDesignElem chgLayout">
        <pc:chgData name="Emily Crose" userId="5a1598ef78992c55" providerId="LiveId" clId="{75F37481-841B-40AD-A891-4A29A46DEAFB}" dt="2023-04-20T14:08:52.677" v="7141" actId="26606"/>
        <pc:sldMkLst>
          <pc:docMk/>
          <pc:sldMk cId="2213368395" sldId="329"/>
        </pc:sldMkLst>
        <pc:spChg chg="mod ord">
          <ac:chgData name="Emily Crose" userId="5a1598ef78992c55" providerId="LiveId" clId="{75F37481-841B-40AD-A891-4A29A46DEAFB}" dt="2023-04-20T14:08:52.677" v="7141" actId="26606"/>
          <ac:spMkLst>
            <pc:docMk/>
            <pc:sldMk cId="2213368395" sldId="329"/>
            <ac:spMk id="2" creationId="{AA4880EA-8BA7-EE87-451E-6408C2AA9E2F}"/>
          </ac:spMkLst>
        </pc:spChg>
        <pc:spChg chg="del mod">
          <ac:chgData name="Emily Crose" userId="5a1598ef78992c55" providerId="LiveId" clId="{75F37481-841B-40AD-A891-4A29A46DEAFB}" dt="2023-04-20T14:08:41.557" v="7137" actId="700"/>
          <ac:spMkLst>
            <pc:docMk/>
            <pc:sldMk cId="2213368395" sldId="329"/>
            <ac:spMk id="3" creationId="{560F0093-91A9-CE96-6CE4-F57E22C68978}"/>
          </ac:spMkLst>
        </pc:spChg>
        <pc:spChg chg="add mod ord">
          <ac:chgData name="Emily Crose" userId="5a1598ef78992c55" providerId="LiveId" clId="{75F37481-841B-40AD-A891-4A29A46DEAFB}" dt="2023-04-20T14:08:52.677" v="7141" actId="26606"/>
          <ac:spMkLst>
            <pc:docMk/>
            <pc:sldMk cId="2213368395" sldId="329"/>
            <ac:spMk id="4" creationId="{33FEB411-7B30-F0E2-8199-1DBB5CF40EB5}"/>
          </ac:spMkLst>
        </pc:spChg>
        <pc:spChg chg="add">
          <ac:chgData name="Emily Crose" userId="5a1598ef78992c55" providerId="LiveId" clId="{75F37481-841B-40AD-A891-4A29A46DEAFB}" dt="2023-04-20T14:08:52.677" v="7141" actId="26606"/>
          <ac:spMkLst>
            <pc:docMk/>
            <pc:sldMk cId="2213368395" sldId="329"/>
            <ac:spMk id="12" creationId="{608EAA06-5488-416B-B2B2-E55213011012}"/>
          </ac:spMkLst>
        </pc:spChg>
        <pc:picChg chg="add mod ord">
          <ac:chgData name="Emily Crose" userId="5a1598ef78992c55" providerId="LiveId" clId="{75F37481-841B-40AD-A891-4A29A46DEAFB}" dt="2023-04-20T14:08:52.677" v="7141" actId="26606"/>
          <ac:picMkLst>
            <pc:docMk/>
            <pc:sldMk cId="2213368395" sldId="329"/>
            <ac:picMk id="5" creationId="{D2880CF1-7F8F-6E6C-9424-3D58583655A9}"/>
          </ac:picMkLst>
        </pc:picChg>
        <pc:picChg chg="add del">
          <ac:chgData name="Emily Crose" userId="5a1598ef78992c55" providerId="LiveId" clId="{75F37481-841B-40AD-A891-4A29A46DEAFB}" dt="2023-04-20T14:08:41.557" v="7137" actId="700"/>
          <ac:picMkLst>
            <pc:docMk/>
            <pc:sldMk cId="2213368395" sldId="329"/>
            <ac:picMk id="9" creationId="{559DF61F-9058-49C9-8F75-DC501F983B0E}"/>
          </ac:picMkLst>
        </pc:picChg>
        <pc:picChg chg="add del">
          <ac:chgData name="Emily Crose" userId="5a1598ef78992c55" providerId="LiveId" clId="{75F37481-841B-40AD-A891-4A29A46DEAFB}" dt="2023-04-20T14:08:52.672" v="7140" actId="26606"/>
          <ac:picMkLst>
            <pc:docMk/>
            <pc:sldMk cId="2213368395" sldId="329"/>
            <ac:picMk id="10" creationId="{DBF7BBCC-A085-493E-83D9-01D4F8E88929}"/>
          </ac:picMkLst>
        </pc:pic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sldChg chg="addSp delSp modSp new mod setBg modClrScheme chgLayout">
        <pc:chgData name="Emily Crose" userId="5a1598ef78992c55" providerId="LiveId" clId="{75F37481-841B-40AD-A891-4A29A46DEAFB}" dt="2023-04-20T14:08:10.602" v="7134" actId="26606"/>
        <pc:sldMkLst>
          <pc:docMk/>
          <pc:sldMk cId="4058856599" sldId="340"/>
        </pc:sldMkLst>
        <pc:spChg chg="del mod ord">
          <ac:chgData name="Emily Crose" userId="5a1598ef78992c55" providerId="LiveId" clId="{75F37481-841B-40AD-A891-4A29A46DEAFB}" dt="2023-04-20T13:22:41.387" v="6521" actId="700"/>
          <ac:spMkLst>
            <pc:docMk/>
            <pc:sldMk cId="4058856599" sldId="340"/>
            <ac:spMk id="2" creationId="{DB6FA214-820A-EC6B-387B-7330068FA362}"/>
          </ac:spMkLst>
        </pc:spChg>
        <pc:spChg chg="add mod ord">
          <ac:chgData name="Emily Crose" userId="5a1598ef78992c55" providerId="LiveId" clId="{75F37481-841B-40AD-A891-4A29A46DEAFB}" dt="2023-04-20T14:08:10.602" v="7134" actId="26606"/>
          <ac:spMkLst>
            <pc:docMk/>
            <pc:sldMk cId="4058856599" sldId="340"/>
            <ac:spMk id="3" creationId="{9CBD1586-A54C-2F5E-655F-1A2FDD090266}"/>
          </ac:spMkLst>
        </pc:spChg>
        <pc:spChg chg="add del mod ord">
          <ac:chgData name="Emily Crose" userId="5a1598ef78992c55" providerId="LiveId" clId="{75F37481-841B-40AD-A891-4A29A46DEAFB}" dt="2023-04-20T14:08:10.602" v="7134" actId="26606"/>
          <ac:spMkLst>
            <pc:docMk/>
            <pc:sldMk cId="4058856599" sldId="340"/>
            <ac:spMk id="4" creationId="{67F366DF-C8E9-67C3-E8D6-F75770CD7FEB}"/>
          </ac:spMkLst>
        </pc:spChg>
        <pc:graphicFrameChg chg="add">
          <ac:chgData name="Emily Crose" userId="5a1598ef78992c55" providerId="LiveId" clId="{75F37481-841B-40AD-A891-4A29A46DEAFB}" dt="2023-04-20T14:08:10.602" v="7134" actId="26606"/>
          <ac:graphicFrameMkLst>
            <pc:docMk/>
            <pc:sldMk cId="4058856599" sldId="340"/>
            <ac:graphicFrameMk id="6" creationId="{4742C1ED-2E3F-9CBF-B4FD-E2E0A6ABB2C0}"/>
          </ac:graphicFrameMkLst>
        </pc:graphicFrameChg>
        <pc:picChg chg="add">
          <ac:chgData name="Emily Crose" userId="5a1598ef78992c55" providerId="LiveId" clId="{75F37481-841B-40AD-A891-4A29A46DEAFB}" dt="2023-04-20T14:08:10.602" v="7134" actId="26606"/>
          <ac:picMkLst>
            <pc:docMk/>
            <pc:sldMk cId="4058856599" sldId="340"/>
            <ac:picMk id="10" creationId="{A8D526D7-C782-4F65-A21F-A6B40D869B47}"/>
          </ac:picMkLst>
        </pc:picChg>
      </pc:sldChg>
      <pc:sldChg chg="addSp delSp modSp new mod ord setBg chgLayout">
        <pc:chgData name="Emily Crose" userId="5a1598ef78992c55" providerId="LiveId" clId="{75F37481-841B-40AD-A891-4A29A46DEAFB}" dt="2023-04-20T14:08:20.908" v="7135" actId="26606"/>
        <pc:sldMkLst>
          <pc:docMk/>
          <pc:sldMk cId="3529374907" sldId="341"/>
        </pc:sldMkLst>
        <pc:spChg chg="del">
          <ac:chgData name="Emily Crose" userId="5a1598ef78992c55" providerId="LiveId" clId="{75F37481-841B-40AD-A891-4A29A46DEAFB}" dt="2023-04-20T13:23:33.996" v="6654" actId="700"/>
          <ac:spMkLst>
            <pc:docMk/>
            <pc:sldMk cId="3529374907" sldId="341"/>
            <ac:spMk id="2" creationId="{77EA3A37-1162-5183-C1C8-D1CEFC87D732}"/>
          </ac:spMkLst>
        </pc:spChg>
        <pc:spChg chg="del">
          <ac:chgData name="Emily Crose" userId="5a1598ef78992c55" providerId="LiveId" clId="{75F37481-841B-40AD-A891-4A29A46DEAFB}" dt="2023-04-20T13:23:33.996" v="6654" actId="700"/>
          <ac:spMkLst>
            <pc:docMk/>
            <pc:sldMk cId="3529374907" sldId="341"/>
            <ac:spMk id="3" creationId="{17FE05FC-6675-6D16-18D3-995AD07A578B}"/>
          </ac:spMkLst>
        </pc:spChg>
        <pc:spChg chg="add mod ord">
          <ac:chgData name="Emily Crose" userId="5a1598ef78992c55" providerId="LiveId" clId="{75F37481-841B-40AD-A891-4A29A46DEAFB}" dt="2023-04-20T14:08:20.908" v="7135" actId="26606"/>
          <ac:spMkLst>
            <pc:docMk/>
            <pc:sldMk cId="3529374907" sldId="341"/>
            <ac:spMk id="4" creationId="{4E76257A-7C2C-3845-BE06-06A844160DD3}"/>
          </ac:spMkLst>
        </pc:spChg>
        <pc:spChg chg="add del mod ord">
          <ac:chgData name="Emily Crose" userId="5a1598ef78992c55" providerId="LiveId" clId="{75F37481-841B-40AD-A891-4A29A46DEAFB}" dt="2023-04-20T14:08:20.908" v="7135" actId="26606"/>
          <ac:spMkLst>
            <pc:docMk/>
            <pc:sldMk cId="3529374907" sldId="341"/>
            <ac:spMk id="5" creationId="{3D177B86-CE28-5A9C-59D7-022031A0752F}"/>
          </ac:spMkLst>
        </pc:spChg>
        <pc:graphicFrameChg chg="add">
          <ac:chgData name="Emily Crose" userId="5a1598ef78992c55" providerId="LiveId" clId="{75F37481-841B-40AD-A891-4A29A46DEAFB}" dt="2023-04-20T14:08:20.908" v="7135" actId="26606"/>
          <ac:graphicFrameMkLst>
            <pc:docMk/>
            <pc:sldMk cId="3529374907" sldId="341"/>
            <ac:graphicFrameMk id="7" creationId="{09AEB0C9-9C9F-8C5C-E976-35900154FFBD}"/>
          </ac:graphicFrameMkLst>
        </pc:graphicFrameChg>
      </pc:sldChg>
    </pc:docChg>
  </pc:docChgLst>
  <pc:docChgLst>
    <pc:chgData name="Emily Crose" userId="5a1598ef78992c55" providerId="LiveId" clId="{19C7636D-757F-48D2-8A6F-4778B1BB174E}"/>
    <pc:docChg chg="custSel addSld delSld modSld sldOrd">
      <pc:chgData name="Emily Crose" userId="5a1598ef78992c55" providerId="LiveId" clId="{19C7636D-757F-48D2-8A6F-4778B1BB174E}" dt="2023-06-14T11:00:29.565" v="716" actId="207"/>
      <pc:docMkLst>
        <pc:docMk/>
      </pc:docMkLst>
      <pc:sldChg chg="modSp mod">
        <pc:chgData name="Emily Crose" userId="5a1598ef78992c55" providerId="LiveId" clId="{19C7636D-757F-48D2-8A6F-4778B1BB174E}" dt="2023-06-14T10:56:30.655" v="560" actId="20577"/>
        <pc:sldMkLst>
          <pc:docMk/>
          <pc:sldMk cId="1938681844" sldId="256"/>
        </pc:sldMkLst>
        <pc:spChg chg="mod">
          <ac:chgData name="Emily Crose" userId="5a1598ef78992c55" providerId="LiveId" clId="{19C7636D-757F-48D2-8A6F-4778B1BB174E}" dt="2023-06-14T10:56:30.655" v="560" actId="20577"/>
          <ac:spMkLst>
            <pc:docMk/>
            <pc:sldMk cId="1938681844" sldId="256"/>
            <ac:spMk id="2" creationId="{E84EBFFF-D976-C46F-C884-33E6C3D3D040}"/>
          </ac:spMkLst>
        </pc:spChg>
        <pc:spChg chg="mod">
          <ac:chgData name="Emily Crose" userId="5a1598ef78992c55" providerId="LiveId" clId="{19C7636D-757F-48D2-8A6F-4778B1BB174E}" dt="2023-06-11T13:11:37.182" v="549" actId="20577"/>
          <ac:spMkLst>
            <pc:docMk/>
            <pc:sldMk cId="1938681844" sldId="256"/>
            <ac:spMk id="3" creationId="{AF3ACA5B-2163-AEC4-7BB9-C0423A72604D}"/>
          </ac:spMkLst>
        </pc:spChg>
      </pc:sldChg>
      <pc:sldChg chg="modSp mod">
        <pc:chgData name="Emily Crose" userId="5a1598ef78992c55" providerId="LiveId" clId="{19C7636D-757F-48D2-8A6F-4778B1BB174E}" dt="2023-06-11T13:10:47.189" v="545" actId="20577"/>
        <pc:sldMkLst>
          <pc:docMk/>
          <pc:sldMk cId="3013550915" sldId="257"/>
        </pc:sldMkLst>
        <pc:spChg chg="mod">
          <ac:chgData name="Emily Crose" userId="5a1598ef78992c55" providerId="LiveId" clId="{19C7636D-757F-48D2-8A6F-4778B1BB174E}" dt="2023-06-11T13:10:47.189" v="545" actId="20577"/>
          <ac:spMkLst>
            <pc:docMk/>
            <pc:sldMk cId="3013550915" sldId="257"/>
            <ac:spMk id="2" creationId="{4F68AD2C-B46D-FA8F-1E07-13A75AF50670}"/>
          </ac:spMkLst>
        </pc:spChg>
      </pc:sldChg>
      <pc:sldChg chg="modSp mod">
        <pc:chgData name="Emily Crose" userId="5a1598ef78992c55" providerId="LiveId" clId="{19C7636D-757F-48D2-8A6F-4778B1BB174E}" dt="2023-06-11T13:10:54.998" v="546" actId="20577"/>
        <pc:sldMkLst>
          <pc:docMk/>
          <pc:sldMk cId="3300517546" sldId="275"/>
        </pc:sldMkLst>
        <pc:spChg chg="mod">
          <ac:chgData name="Emily Crose" userId="5a1598ef78992c55" providerId="LiveId" clId="{19C7636D-757F-48D2-8A6F-4778B1BB174E}" dt="2023-06-11T13:10:54.998" v="546" actId="20577"/>
          <ac:spMkLst>
            <pc:docMk/>
            <pc:sldMk cId="3300517546" sldId="275"/>
            <ac:spMk id="2" creationId="{1325A63D-9015-F666-B15A-F5E3B102B45E}"/>
          </ac:spMkLst>
        </pc:spChg>
      </pc:sldChg>
      <pc:sldChg chg="del">
        <pc:chgData name="Emily Crose" userId="5a1598ef78992c55" providerId="LiveId" clId="{19C7636D-757F-48D2-8A6F-4778B1BB174E}" dt="2023-06-11T13:11:05.628" v="547" actId="47"/>
        <pc:sldMkLst>
          <pc:docMk/>
          <pc:sldMk cId="3104054636" sldId="276"/>
        </pc:sldMkLst>
      </pc:sldChg>
      <pc:sldChg chg="del">
        <pc:chgData name="Emily Crose" userId="5a1598ef78992c55" providerId="LiveId" clId="{19C7636D-757F-48D2-8A6F-4778B1BB174E}" dt="2023-06-09T01:41:07.532" v="2" actId="47"/>
        <pc:sldMkLst>
          <pc:docMk/>
          <pc:sldMk cId="2158119916" sldId="277"/>
        </pc:sldMkLst>
      </pc:sldChg>
      <pc:sldChg chg="modSp mod">
        <pc:chgData name="Emily Crose" userId="5a1598ef78992c55" providerId="LiveId" clId="{19C7636D-757F-48D2-8A6F-4778B1BB174E}" dt="2023-06-11T13:10:41.160" v="532" actId="122"/>
        <pc:sldMkLst>
          <pc:docMk/>
          <pc:sldMk cId="3519171936" sldId="278"/>
        </pc:sldMkLst>
        <pc:spChg chg="mod">
          <ac:chgData name="Emily Crose" userId="5a1598ef78992c55" providerId="LiveId" clId="{19C7636D-757F-48D2-8A6F-4778B1BB174E}" dt="2023-06-11T13:10:41.160" v="532" actId="122"/>
          <ac:spMkLst>
            <pc:docMk/>
            <pc:sldMk cId="3519171936" sldId="278"/>
            <ac:spMk id="4" creationId="{8128039C-0EE4-9C77-38DE-69A5998C5EFF}"/>
          </ac:spMkLst>
        </pc:spChg>
      </pc:sldChg>
      <pc:sldChg chg="del">
        <pc:chgData name="Emily Crose" userId="5a1598ef78992c55" providerId="LiveId" clId="{19C7636D-757F-48D2-8A6F-4778B1BB174E}" dt="2023-06-09T01:41:07.532" v="2" actId="47"/>
        <pc:sldMkLst>
          <pc:docMk/>
          <pc:sldMk cId="3028504148" sldId="281"/>
        </pc:sldMkLst>
      </pc:sldChg>
      <pc:sldChg chg="del">
        <pc:chgData name="Emily Crose" userId="5a1598ef78992c55" providerId="LiveId" clId="{19C7636D-757F-48D2-8A6F-4778B1BB174E}" dt="2023-06-09T01:41:00.775" v="1" actId="47"/>
        <pc:sldMkLst>
          <pc:docMk/>
          <pc:sldMk cId="2004189387" sldId="286"/>
        </pc:sldMkLst>
      </pc:sldChg>
      <pc:sldChg chg="del">
        <pc:chgData name="Emily Crose" userId="5a1598ef78992c55" providerId="LiveId" clId="{19C7636D-757F-48D2-8A6F-4778B1BB174E}" dt="2023-06-09T01:41:00.775" v="1" actId="47"/>
        <pc:sldMkLst>
          <pc:docMk/>
          <pc:sldMk cId="2221949335" sldId="287"/>
        </pc:sldMkLst>
      </pc:sldChg>
      <pc:sldChg chg="del">
        <pc:chgData name="Emily Crose" userId="5a1598ef78992c55" providerId="LiveId" clId="{19C7636D-757F-48D2-8A6F-4778B1BB174E}" dt="2023-06-09T01:41:07.532" v="2" actId="47"/>
        <pc:sldMkLst>
          <pc:docMk/>
          <pc:sldMk cId="2437315508" sldId="296"/>
        </pc:sldMkLst>
      </pc:sldChg>
      <pc:sldChg chg="del">
        <pc:chgData name="Emily Crose" userId="5a1598ef78992c55" providerId="LiveId" clId="{19C7636D-757F-48D2-8A6F-4778B1BB174E}" dt="2023-06-09T01:41:07.532" v="2" actId="47"/>
        <pc:sldMkLst>
          <pc:docMk/>
          <pc:sldMk cId="2559449484" sldId="297"/>
        </pc:sldMkLst>
      </pc:sldChg>
      <pc:sldChg chg="del">
        <pc:chgData name="Emily Crose" userId="5a1598ef78992c55" providerId="LiveId" clId="{19C7636D-757F-48D2-8A6F-4778B1BB174E}" dt="2023-06-09T01:41:00.775" v="1" actId="47"/>
        <pc:sldMkLst>
          <pc:docMk/>
          <pc:sldMk cId="1818502" sldId="298"/>
        </pc:sldMkLst>
      </pc:sldChg>
      <pc:sldChg chg="modSp mod">
        <pc:chgData name="Emily Crose" userId="5a1598ef78992c55" providerId="LiveId" clId="{19C7636D-757F-48D2-8A6F-4778B1BB174E}" dt="2023-06-11T13:01:22.407" v="278" actId="20577"/>
        <pc:sldMkLst>
          <pc:docMk/>
          <pc:sldMk cId="1671539891" sldId="299"/>
        </pc:sldMkLst>
        <pc:spChg chg="mod">
          <ac:chgData name="Emily Crose" userId="5a1598ef78992c55" providerId="LiveId" clId="{19C7636D-757F-48D2-8A6F-4778B1BB174E}" dt="2023-06-11T13:01:22.407" v="278" actId="20577"/>
          <ac:spMkLst>
            <pc:docMk/>
            <pc:sldMk cId="1671539891" sldId="299"/>
            <ac:spMk id="3" creationId="{D7AE6683-AEEF-921F-EA2D-6BBA91346062}"/>
          </ac:spMkLst>
        </pc:spChg>
      </pc:sldChg>
      <pc:sldChg chg="del">
        <pc:chgData name="Emily Crose" userId="5a1598ef78992c55" providerId="LiveId" clId="{19C7636D-757F-48D2-8A6F-4778B1BB174E}" dt="2023-06-09T01:41:00.775" v="1" actId="47"/>
        <pc:sldMkLst>
          <pc:docMk/>
          <pc:sldMk cId="1806608824" sldId="300"/>
        </pc:sldMkLst>
      </pc:sldChg>
      <pc:sldChg chg="del">
        <pc:chgData name="Emily Crose" userId="5a1598ef78992c55" providerId="LiveId" clId="{19C7636D-757F-48D2-8A6F-4778B1BB174E}" dt="2023-06-09T01:41:00.775" v="1" actId="47"/>
        <pc:sldMkLst>
          <pc:docMk/>
          <pc:sldMk cId="543577936" sldId="301"/>
        </pc:sldMkLst>
      </pc:sldChg>
      <pc:sldChg chg="del">
        <pc:chgData name="Emily Crose" userId="5a1598ef78992c55" providerId="LiveId" clId="{19C7636D-757F-48D2-8A6F-4778B1BB174E}" dt="2023-06-09T01:41:07.532" v="2" actId="47"/>
        <pc:sldMkLst>
          <pc:docMk/>
          <pc:sldMk cId="2572114698" sldId="302"/>
        </pc:sldMkLst>
      </pc:sldChg>
      <pc:sldChg chg="del">
        <pc:chgData name="Emily Crose" userId="5a1598ef78992c55" providerId="LiveId" clId="{19C7636D-757F-48D2-8A6F-4778B1BB174E}" dt="2023-06-09T01:41:07.532" v="2" actId="47"/>
        <pc:sldMkLst>
          <pc:docMk/>
          <pc:sldMk cId="4071440447" sldId="303"/>
        </pc:sldMkLst>
      </pc:sldChg>
      <pc:sldChg chg="del">
        <pc:chgData name="Emily Crose" userId="5a1598ef78992c55" providerId="LiveId" clId="{19C7636D-757F-48D2-8A6F-4778B1BB174E}" dt="2023-06-09T01:41:00.775" v="1" actId="47"/>
        <pc:sldMkLst>
          <pc:docMk/>
          <pc:sldMk cId="272553218" sldId="304"/>
        </pc:sldMkLst>
      </pc:sldChg>
      <pc:sldChg chg="del">
        <pc:chgData name="Emily Crose" userId="5a1598ef78992c55" providerId="LiveId" clId="{19C7636D-757F-48D2-8A6F-4778B1BB174E}" dt="2023-06-09T01:41:00.775" v="1" actId="47"/>
        <pc:sldMkLst>
          <pc:docMk/>
          <pc:sldMk cId="3697047610" sldId="305"/>
        </pc:sldMkLst>
      </pc:sldChg>
      <pc:sldChg chg="del">
        <pc:chgData name="Emily Crose" userId="5a1598ef78992c55" providerId="LiveId" clId="{19C7636D-757F-48D2-8A6F-4778B1BB174E}" dt="2023-06-09T01:41:00.775" v="1" actId="47"/>
        <pc:sldMkLst>
          <pc:docMk/>
          <pc:sldMk cId="1442831529" sldId="306"/>
        </pc:sldMkLst>
      </pc:sldChg>
      <pc:sldChg chg="del">
        <pc:chgData name="Emily Crose" userId="5a1598ef78992c55" providerId="LiveId" clId="{19C7636D-757F-48D2-8A6F-4778B1BB174E}" dt="2023-06-09T01:41:07.532" v="2" actId="47"/>
        <pc:sldMkLst>
          <pc:docMk/>
          <pc:sldMk cId="1996113951" sldId="307"/>
        </pc:sldMkLst>
      </pc:sldChg>
      <pc:sldChg chg="del">
        <pc:chgData name="Emily Crose" userId="5a1598ef78992c55" providerId="LiveId" clId="{19C7636D-757F-48D2-8A6F-4778B1BB174E}" dt="2023-06-09T01:40:45.386" v="0" actId="47"/>
        <pc:sldMkLst>
          <pc:docMk/>
          <pc:sldMk cId="2093492843" sldId="308"/>
        </pc:sldMkLst>
      </pc:sldChg>
      <pc:sldChg chg="del">
        <pc:chgData name="Emily Crose" userId="5a1598ef78992c55" providerId="LiveId" clId="{19C7636D-757F-48D2-8A6F-4778B1BB174E}" dt="2023-06-09T01:40:45.386" v="0" actId="47"/>
        <pc:sldMkLst>
          <pc:docMk/>
          <pc:sldMk cId="1182980717" sldId="309"/>
        </pc:sldMkLst>
      </pc:sldChg>
      <pc:sldChg chg="del">
        <pc:chgData name="Emily Crose" userId="5a1598ef78992c55" providerId="LiveId" clId="{19C7636D-757F-48D2-8A6F-4778B1BB174E}" dt="2023-06-09T01:40:45.386" v="0" actId="47"/>
        <pc:sldMkLst>
          <pc:docMk/>
          <pc:sldMk cId="4239411086" sldId="310"/>
        </pc:sldMkLst>
      </pc:sldChg>
      <pc:sldChg chg="del">
        <pc:chgData name="Emily Crose" userId="5a1598ef78992c55" providerId="LiveId" clId="{19C7636D-757F-48D2-8A6F-4778B1BB174E}" dt="2023-06-09T01:40:45.386" v="0" actId="47"/>
        <pc:sldMkLst>
          <pc:docMk/>
          <pc:sldMk cId="2217515158" sldId="311"/>
        </pc:sldMkLst>
      </pc:sldChg>
      <pc:sldChg chg="del">
        <pc:chgData name="Emily Crose" userId="5a1598ef78992c55" providerId="LiveId" clId="{19C7636D-757F-48D2-8A6F-4778B1BB174E}" dt="2023-06-09T01:41:00.775" v="1" actId="47"/>
        <pc:sldMkLst>
          <pc:docMk/>
          <pc:sldMk cId="2767300742" sldId="312"/>
        </pc:sldMkLst>
      </pc:sldChg>
      <pc:sldChg chg="del">
        <pc:chgData name="Emily Crose" userId="5a1598ef78992c55" providerId="LiveId" clId="{19C7636D-757F-48D2-8A6F-4778B1BB174E}" dt="2023-06-09T01:40:45.386" v="0" actId="47"/>
        <pc:sldMkLst>
          <pc:docMk/>
          <pc:sldMk cId="100948998" sldId="313"/>
        </pc:sldMkLst>
      </pc:sldChg>
      <pc:sldChg chg="del">
        <pc:chgData name="Emily Crose" userId="5a1598ef78992c55" providerId="LiveId" clId="{19C7636D-757F-48D2-8A6F-4778B1BB174E}" dt="2023-06-09T01:40:45.386" v="0" actId="47"/>
        <pc:sldMkLst>
          <pc:docMk/>
          <pc:sldMk cId="959166823" sldId="314"/>
        </pc:sldMkLst>
      </pc:sldChg>
      <pc:sldChg chg="del">
        <pc:chgData name="Emily Crose" userId="5a1598ef78992c55" providerId="LiveId" clId="{19C7636D-757F-48D2-8A6F-4778B1BB174E}" dt="2023-06-09T01:41:47.622" v="4" actId="47"/>
        <pc:sldMkLst>
          <pc:docMk/>
          <pc:sldMk cId="203565117" sldId="316"/>
        </pc:sldMkLst>
      </pc:sldChg>
      <pc:sldChg chg="del">
        <pc:chgData name="Emily Crose" userId="5a1598ef78992c55" providerId="LiveId" clId="{19C7636D-757F-48D2-8A6F-4778B1BB174E}" dt="2023-06-09T01:40:45.386" v="0" actId="47"/>
        <pc:sldMkLst>
          <pc:docMk/>
          <pc:sldMk cId="965993763" sldId="317"/>
        </pc:sldMkLst>
      </pc:sldChg>
      <pc:sldChg chg="del">
        <pc:chgData name="Emily Crose" userId="5a1598ef78992c55" providerId="LiveId" clId="{19C7636D-757F-48D2-8A6F-4778B1BB174E}" dt="2023-06-09T01:41:00.775" v="1" actId="47"/>
        <pc:sldMkLst>
          <pc:docMk/>
          <pc:sldMk cId="4283719570" sldId="319"/>
        </pc:sldMkLst>
      </pc:sldChg>
      <pc:sldChg chg="del">
        <pc:chgData name="Emily Crose" userId="5a1598ef78992c55" providerId="LiveId" clId="{19C7636D-757F-48D2-8A6F-4778B1BB174E}" dt="2023-06-09T01:41:00.775" v="1" actId="47"/>
        <pc:sldMkLst>
          <pc:docMk/>
          <pc:sldMk cId="2984867041" sldId="320"/>
        </pc:sldMkLst>
      </pc:sldChg>
      <pc:sldChg chg="del">
        <pc:chgData name="Emily Crose" userId="5a1598ef78992c55" providerId="LiveId" clId="{19C7636D-757F-48D2-8A6F-4778B1BB174E}" dt="2023-06-09T01:41:00.775" v="1" actId="47"/>
        <pc:sldMkLst>
          <pc:docMk/>
          <pc:sldMk cId="3139314409" sldId="321"/>
        </pc:sldMkLst>
      </pc:sldChg>
      <pc:sldChg chg="del">
        <pc:chgData name="Emily Crose" userId="5a1598ef78992c55" providerId="LiveId" clId="{19C7636D-757F-48D2-8A6F-4778B1BB174E}" dt="2023-06-09T01:41:07.532" v="2" actId="47"/>
        <pc:sldMkLst>
          <pc:docMk/>
          <pc:sldMk cId="1065589461" sldId="322"/>
        </pc:sldMkLst>
      </pc:sldChg>
      <pc:sldChg chg="del">
        <pc:chgData name="Emily Crose" userId="5a1598ef78992c55" providerId="LiveId" clId="{19C7636D-757F-48D2-8A6F-4778B1BB174E}" dt="2023-06-09T01:41:00.775" v="1" actId="47"/>
        <pc:sldMkLst>
          <pc:docMk/>
          <pc:sldMk cId="3181908058" sldId="323"/>
        </pc:sldMkLst>
      </pc:sldChg>
      <pc:sldChg chg="del">
        <pc:chgData name="Emily Crose" userId="5a1598ef78992c55" providerId="LiveId" clId="{19C7636D-757F-48D2-8A6F-4778B1BB174E}" dt="2023-06-09T01:41:00.775" v="1" actId="47"/>
        <pc:sldMkLst>
          <pc:docMk/>
          <pc:sldMk cId="1893047781" sldId="324"/>
        </pc:sldMkLst>
      </pc:sldChg>
      <pc:sldChg chg="del">
        <pc:chgData name="Emily Crose" userId="5a1598ef78992c55" providerId="LiveId" clId="{19C7636D-757F-48D2-8A6F-4778B1BB174E}" dt="2023-06-09T01:41:00.775" v="1" actId="47"/>
        <pc:sldMkLst>
          <pc:docMk/>
          <pc:sldMk cId="1548747384" sldId="325"/>
        </pc:sldMkLst>
      </pc:sldChg>
      <pc:sldChg chg="del">
        <pc:chgData name="Emily Crose" userId="5a1598ef78992c55" providerId="LiveId" clId="{19C7636D-757F-48D2-8A6F-4778B1BB174E}" dt="2023-06-09T01:41:00.775" v="1" actId="47"/>
        <pc:sldMkLst>
          <pc:docMk/>
          <pc:sldMk cId="2530208923" sldId="326"/>
        </pc:sldMkLst>
      </pc:sldChg>
      <pc:sldChg chg="del">
        <pc:chgData name="Emily Crose" userId="5a1598ef78992c55" providerId="LiveId" clId="{19C7636D-757F-48D2-8A6F-4778B1BB174E}" dt="2023-06-09T01:41:00.775" v="1" actId="47"/>
        <pc:sldMkLst>
          <pc:docMk/>
          <pc:sldMk cId="1298378401" sldId="327"/>
        </pc:sldMkLst>
      </pc:sldChg>
      <pc:sldChg chg="del">
        <pc:chgData name="Emily Crose" userId="5a1598ef78992c55" providerId="LiveId" clId="{19C7636D-757F-48D2-8A6F-4778B1BB174E}" dt="2023-06-09T01:41:00.775" v="1" actId="47"/>
        <pc:sldMkLst>
          <pc:docMk/>
          <pc:sldMk cId="2202859022" sldId="328"/>
        </pc:sldMkLst>
      </pc:sldChg>
      <pc:sldChg chg="del">
        <pc:chgData name="Emily Crose" userId="5a1598ef78992c55" providerId="LiveId" clId="{19C7636D-757F-48D2-8A6F-4778B1BB174E}" dt="2023-06-09T01:41:07.532" v="2" actId="47"/>
        <pc:sldMkLst>
          <pc:docMk/>
          <pc:sldMk cId="2213368395" sldId="329"/>
        </pc:sldMkLst>
      </pc:sldChg>
      <pc:sldChg chg="del">
        <pc:chgData name="Emily Crose" userId="5a1598ef78992c55" providerId="LiveId" clId="{19C7636D-757F-48D2-8A6F-4778B1BB174E}" dt="2023-06-09T01:41:07.532" v="2" actId="47"/>
        <pc:sldMkLst>
          <pc:docMk/>
          <pc:sldMk cId="2570034110" sldId="330"/>
        </pc:sldMkLst>
      </pc:sldChg>
      <pc:sldChg chg="del">
        <pc:chgData name="Emily Crose" userId="5a1598ef78992c55" providerId="LiveId" clId="{19C7636D-757F-48D2-8A6F-4778B1BB174E}" dt="2023-06-09T01:41:00.775" v="1" actId="47"/>
        <pc:sldMkLst>
          <pc:docMk/>
          <pc:sldMk cId="4007388826" sldId="331"/>
        </pc:sldMkLst>
      </pc:sldChg>
      <pc:sldChg chg="del">
        <pc:chgData name="Emily Crose" userId="5a1598ef78992c55" providerId="LiveId" clId="{19C7636D-757F-48D2-8A6F-4778B1BB174E}" dt="2023-06-09T01:41:00.775" v="1" actId="47"/>
        <pc:sldMkLst>
          <pc:docMk/>
          <pc:sldMk cId="1081776422" sldId="332"/>
        </pc:sldMkLst>
      </pc:sldChg>
      <pc:sldChg chg="del">
        <pc:chgData name="Emily Crose" userId="5a1598ef78992c55" providerId="LiveId" clId="{19C7636D-757F-48D2-8A6F-4778B1BB174E}" dt="2023-06-09T01:41:00.775" v="1" actId="47"/>
        <pc:sldMkLst>
          <pc:docMk/>
          <pc:sldMk cId="609833675" sldId="333"/>
        </pc:sldMkLst>
      </pc:sldChg>
      <pc:sldChg chg="del">
        <pc:chgData name="Emily Crose" userId="5a1598ef78992c55" providerId="LiveId" clId="{19C7636D-757F-48D2-8A6F-4778B1BB174E}" dt="2023-06-09T01:41:00.775" v="1" actId="47"/>
        <pc:sldMkLst>
          <pc:docMk/>
          <pc:sldMk cId="3916559609" sldId="334"/>
        </pc:sldMkLst>
      </pc:sldChg>
      <pc:sldChg chg="del">
        <pc:chgData name="Emily Crose" userId="5a1598ef78992c55" providerId="LiveId" clId="{19C7636D-757F-48D2-8A6F-4778B1BB174E}" dt="2023-06-09T01:41:00.775" v="1" actId="47"/>
        <pc:sldMkLst>
          <pc:docMk/>
          <pc:sldMk cId="2658092236" sldId="335"/>
        </pc:sldMkLst>
      </pc:sldChg>
      <pc:sldChg chg="del">
        <pc:chgData name="Emily Crose" userId="5a1598ef78992c55" providerId="LiveId" clId="{19C7636D-757F-48D2-8A6F-4778B1BB174E}" dt="2023-06-09T01:41:00.775" v="1" actId="47"/>
        <pc:sldMkLst>
          <pc:docMk/>
          <pc:sldMk cId="2806011870" sldId="336"/>
        </pc:sldMkLst>
      </pc:sldChg>
      <pc:sldChg chg="modSp new mod">
        <pc:chgData name="Emily Crose" userId="5a1598ef78992c55" providerId="LiveId" clId="{19C7636D-757F-48D2-8A6F-4778B1BB174E}" dt="2023-06-09T01:42:05.070" v="16" actId="20577"/>
        <pc:sldMkLst>
          <pc:docMk/>
          <pc:sldMk cId="379592705" sldId="339"/>
        </pc:sldMkLst>
        <pc:spChg chg="mod">
          <ac:chgData name="Emily Crose" userId="5a1598ef78992c55" providerId="LiveId" clId="{19C7636D-757F-48D2-8A6F-4778B1BB174E}" dt="2023-06-09T01:42:05.070" v="16" actId="20577"/>
          <ac:spMkLst>
            <pc:docMk/>
            <pc:sldMk cId="379592705" sldId="339"/>
            <ac:spMk id="2" creationId="{9BDB2434-892F-0A05-26A1-41F7D1190230}"/>
          </ac:spMkLst>
        </pc:spChg>
      </pc:sldChg>
      <pc:sldChg chg="del">
        <pc:chgData name="Emily Crose" userId="5a1598ef78992c55" providerId="LiveId" clId="{19C7636D-757F-48D2-8A6F-4778B1BB174E}" dt="2023-06-09T01:41:07.532" v="2" actId="47"/>
        <pc:sldMkLst>
          <pc:docMk/>
          <pc:sldMk cId="1552710199" sldId="339"/>
        </pc:sldMkLst>
      </pc:sldChg>
      <pc:sldChg chg="modSp new mod">
        <pc:chgData name="Emily Crose" userId="5a1598ef78992c55" providerId="LiveId" clId="{19C7636D-757F-48D2-8A6F-4778B1BB174E}" dt="2023-06-09T01:42:21.158" v="44" actId="20577"/>
        <pc:sldMkLst>
          <pc:docMk/>
          <pc:sldMk cId="2835957905" sldId="340"/>
        </pc:sldMkLst>
        <pc:spChg chg="mod">
          <ac:chgData name="Emily Crose" userId="5a1598ef78992c55" providerId="LiveId" clId="{19C7636D-757F-48D2-8A6F-4778B1BB174E}" dt="2023-06-09T01:42:21.158" v="44" actId="20577"/>
          <ac:spMkLst>
            <pc:docMk/>
            <pc:sldMk cId="2835957905" sldId="340"/>
            <ac:spMk id="2" creationId="{25CBF1CB-E553-9DAC-5D99-1FB57127AED6}"/>
          </ac:spMkLst>
        </pc:spChg>
      </pc:sldChg>
      <pc:sldChg chg="del">
        <pc:chgData name="Emily Crose" userId="5a1598ef78992c55" providerId="LiveId" clId="{19C7636D-757F-48D2-8A6F-4778B1BB174E}" dt="2023-06-09T01:41:07.532" v="2" actId="47"/>
        <pc:sldMkLst>
          <pc:docMk/>
          <pc:sldMk cId="4058856599" sldId="340"/>
        </pc:sldMkLst>
      </pc:sldChg>
      <pc:sldChg chg="modSp new mod">
        <pc:chgData name="Emily Crose" userId="5a1598ef78992c55" providerId="LiveId" clId="{19C7636D-757F-48D2-8A6F-4778B1BB174E}" dt="2023-06-11T12:31:53.389" v="117" actId="20577"/>
        <pc:sldMkLst>
          <pc:docMk/>
          <pc:sldMk cId="2242924157" sldId="341"/>
        </pc:sldMkLst>
        <pc:spChg chg="mod">
          <ac:chgData name="Emily Crose" userId="5a1598ef78992c55" providerId="LiveId" clId="{19C7636D-757F-48D2-8A6F-4778B1BB174E}" dt="2023-06-09T01:42:34.028" v="84" actId="20577"/>
          <ac:spMkLst>
            <pc:docMk/>
            <pc:sldMk cId="2242924157" sldId="341"/>
            <ac:spMk id="2" creationId="{5A3F2283-9725-844F-8A9C-840938460908}"/>
          </ac:spMkLst>
        </pc:spChg>
        <pc:spChg chg="mod">
          <ac:chgData name="Emily Crose" userId="5a1598ef78992c55" providerId="LiveId" clId="{19C7636D-757F-48D2-8A6F-4778B1BB174E}" dt="2023-06-11T12:31:53.389" v="117" actId="20577"/>
          <ac:spMkLst>
            <pc:docMk/>
            <pc:sldMk cId="2242924157" sldId="341"/>
            <ac:spMk id="3" creationId="{87846A33-0F25-A51B-4A7F-162CA3B4EC85}"/>
          </ac:spMkLst>
        </pc:spChg>
      </pc:sldChg>
      <pc:sldChg chg="del">
        <pc:chgData name="Emily Crose" userId="5a1598ef78992c55" providerId="LiveId" clId="{19C7636D-757F-48D2-8A6F-4778B1BB174E}" dt="2023-06-09T01:41:07.532" v="2" actId="47"/>
        <pc:sldMkLst>
          <pc:docMk/>
          <pc:sldMk cId="3529374907" sldId="341"/>
        </pc:sldMkLst>
      </pc:sldChg>
      <pc:sldChg chg="modSp new mod">
        <pc:chgData name="Emily Crose" userId="5a1598ef78992c55" providerId="LiveId" clId="{19C7636D-757F-48D2-8A6F-4778B1BB174E}" dt="2023-06-11T12:51:19.439" v="145" actId="20577"/>
        <pc:sldMkLst>
          <pc:docMk/>
          <pc:sldMk cId="462292501" sldId="342"/>
        </pc:sldMkLst>
        <pc:spChg chg="mod">
          <ac:chgData name="Emily Crose" userId="5a1598ef78992c55" providerId="LiveId" clId="{19C7636D-757F-48D2-8A6F-4778B1BB174E}" dt="2023-06-11T12:51:19.439" v="145" actId="20577"/>
          <ac:spMkLst>
            <pc:docMk/>
            <pc:sldMk cId="462292501" sldId="342"/>
            <ac:spMk id="2" creationId="{F65C622D-7B09-1D22-CBA1-E47CEA36CBF0}"/>
          </ac:spMkLst>
        </pc:spChg>
      </pc:sldChg>
      <pc:sldChg chg="modSp new mod">
        <pc:chgData name="Emily Crose" userId="5a1598ef78992c55" providerId="LiveId" clId="{19C7636D-757F-48D2-8A6F-4778B1BB174E}" dt="2023-06-11T12:51:31.493" v="174" actId="20577"/>
        <pc:sldMkLst>
          <pc:docMk/>
          <pc:sldMk cId="78243457" sldId="343"/>
        </pc:sldMkLst>
        <pc:spChg chg="mod">
          <ac:chgData name="Emily Crose" userId="5a1598ef78992c55" providerId="LiveId" clId="{19C7636D-757F-48D2-8A6F-4778B1BB174E}" dt="2023-06-11T12:51:31.493" v="174" actId="20577"/>
          <ac:spMkLst>
            <pc:docMk/>
            <pc:sldMk cId="78243457" sldId="343"/>
            <ac:spMk id="2" creationId="{E8E31DDE-AEEF-F1D5-896F-EEB7B7CA1A53}"/>
          </ac:spMkLst>
        </pc:spChg>
      </pc:sldChg>
      <pc:sldChg chg="modSp new mod">
        <pc:chgData name="Emily Crose" userId="5a1598ef78992c55" providerId="LiveId" clId="{19C7636D-757F-48D2-8A6F-4778B1BB174E}" dt="2023-06-11T12:51:43.981" v="198" actId="20577"/>
        <pc:sldMkLst>
          <pc:docMk/>
          <pc:sldMk cId="992654636" sldId="344"/>
        </pc:sldMkLst>
        <pc:spChg chg="mod">
          <ac:chgData name="Emily Crose" userId="5a1598ef78992c55" providerId="LiveId" clId="{19C7636D-757F-48D2-8A6F-4778B1BB174E}" dt="2023-06-11T12:51:43.981" v="198" actId="20577"/>
          <ac:spMkLst>
            <pc:docMk/>
            <pc:sldMk cId="992654636" sldId="344"/>
            <ac:spMk id="2" creationId="{69085E52-2861-72AA-CCA9-398FFA6DAD52}"/>
          </ac:spMkLst>
        </pc:spChg>
      </pc:sldChg>
      <pc:sldChg chg="modSp new mod">
        <pc:chgData name="Emily Crose" userId="5a1598ef78992c55" providerId="LiveId" clId="{19C7636D-757F-48D2-8A6F-4778B1BB174E}" dt="2023-06-11T12:53:20.308" v="240" actId="20577"/>
        <pc:sldMkLst>
          <pc:docMk/>
          <pc:sldMk cId="2727352212" sldId="345"/>
        </pc:sldMkLst>
        <pc:spChg chg="mod">
          <ac:chgData name="Emily Crose" userId="5a1598ef78992c55" providerId="LiveId" clId="{19C7636D-757F-48D2-8A6F-4778B1BB174E}" dt="2023-06-11T12:53:20.308" v="240" actId="20577"/>
          <ac:spMkLst>
            <pc:docMk/>
            <pc:sldMk cId="2727352212" sldId="345"/>
            <ac:spMk id="2" creationId="{589665BB-94BF-00A4-12DC-9362417CF5B0}"/>
          </ac:spMkLst>
        </pc:spChg>
      </pc:sldChg>
      <pc:sldChg chg="modSp new mod">
        <pc:chgData name="Emily Crose" userId="5a1598ef78992c55" providerId="LiveId" clId="{19C7636D-757F-48D2-8A6F-4778B1BB174E}" dt="2023-06-11T13:00:24.372" v="263" actId="20577"/>
        <pc:sldMkLst>
          <pc:docMk/>
          <pc:sldMk cId="460332945" sldId="346"/>
        </pc:sldMkLst>
        <pc:spChg chg="mod">
          <ac:chgData name="Emily Crose" userId="5a1598ef78992c55" providerId="LiveId" clId="{19C7636D-757F-48D2-8A6F-4778B1BB174E}" dt="2023-06-11T13:00:24.372" v="263" actId="20577"/>
          <ac:spMkLst>
            <pc:docMk/>
            <pc:sldMk cId="460332945" sldId="346"/>
            <ac:spMk id="2" creationId="{63594B7B-D0E9-2E33-AC5D-3798F0D1F16C}"/>
          </ac:spMkLst>
        </pc:spChg>
      </pc:sldChg>
      <pc:sldChg chg="addSp modSp new mod setBg chgLayout">
        <pc:chgData name="Emily Crose" userId="5a1598ef78992c55" providerId="LiveId" clId="{19C7636D-757F-48D2-8A6F-4778B1BB174E}" dt="2023-06-11T13:02:39.327" v="299" actId="26606"/>
        <pc:sldMkLst>
          <pc:docMk/>
          <pc:sldMk cId="2949739495" sldId="347"/>
        </pc:sldMkLst>
        <pc:spChg chg="mod ord">
          <ac:chgData name="Emily Crose" userId="5a1598ef78992c55" providerId="LiveId" clId="{19C7636D-757F-48D2-8A6F-4778B1BB174E}" dt="2023-06-11T13:02:39.327" v="299" actId="26606"/>
          <ac:spMkLst>
            <pc:docMk/>
            <pc:sldMk cId="2949739495" sldId="347"/>
            <ac:spMk id="2" creationId="{DA47CA87-CC96-8F18-EA0F-247AA82515C3}"/>
          </ac:spMkLst>
        </pc:spChg>
        <pc:spChg chg="add">
          <ac:chgData name="Emily Crose" userId="5a1598ef78992c55" providerId="LiveId" clId="{19C7636D-757F-48D2-8A6F-4778B1BB174E}" dt="2023-06-11T13:02:39.327" v="299" actId="26606"/>
          <ac:spMkLst>
            <pc:docMk/>
            <pc:sldMk cId="2949739495" sldId="347"/>
            <ac:spMk id="8" creationId="{608EAA06-5488-416B-B2B2-E55213011012}"/>
          </ac:spMkLst>
        </pc:spChg>
        <pc:picChg chg="add">
          <ac:chgData name="Emily Crose" userId="5a1598ef78992c55" providerId="LiveId" clId="{19C7636D-757F-48D2-8A6F-4778B1BB174E}" dt="2023-06-11T13:02:39.327" v="299" actId="26606"/>
          <ac:picMkLst>
            <pc:docMk/>
            <pc:sldMk cId="2949739495" sldId="347"/>
            <ac:picMk id="4" creationId="{E86F1635-23D4-D68B-F329-6CFA7815D0AF}"/>
          </ac:picMkLst>
        </pc:picChg>
      </pc:sldChg>
      <pc:sldChg chg="modSp new mod">
        <pc:chgData name="Emily Crose" userId="5a1598ef78992c55" providerId="LiveId" clId="{19C7636D-757F-48D2-8A6F-4778B1BB174E}" dt="2023-06-11T13:02:54.130" v="319" actId="20577"/>
        <pc:sldMkLst>
          <pc:docMk/>
          <pc:sldMk cId="2338689306" sldId="348"/>
        </pc:sldMkLst>
        <pc:spChg chg="mod">
          <ac:chgData name="Emily Crose" userId="5a1598ef78992c55" providerId="LiveId" clId="{19C7636D-757F-48D2-8A6F-4778B1BB174E}" dt="2023-06-11T13:02:54.130" v="319" actId="20577"/>
          <ac:spMkLst>
            <pc:docMk/>
            <pc:sldMk cId="2338689306" sldId="348"/>
            <ac:spMk id="2" creationId="{4A3660D7-7CDD-2CF5-BAC7-2C9E46F768F2}"/>
          </ac:spMkLst>
        </pc:spChg>
      </pc:sldChg>
      <pc:sldChg chg="modSp new mod">
        <pc:chgData name="Emily Crose" userId="5a1598ef78992c55" providerId="LiveId" clId="{19C7636D-757F-48D2-8A6F-4778B1BB174E}" dt="2023-06-11T13:03:01.394" v="341" actId="20577"/>
        <pc:sldMkLst>
          <pc:docMk/>
          <pc:sldMk cId="472063041" sldId="349"/>
        </pc:sldMkLst>
        <pc:spChg chg="mod">
          <ac:chgData name="Emily Crose" userId="5a1598ef78992c55" providerId="LiveId" clId="{19C7636D-757F-48D2-8A6F-4778B1BB174E}" dt="2023-06-11T13:03:01.394" v="341" actId="20577"/>
          <ac:spMkLst>
            <pc:docMk/>
            <pc:sldMk cId="472063041" sldId="349"/>
            <ac:spMk id="2" creationId="{D63D9BD5-0380-4D0A-B1F5-3D61E848E2FC}"/>
          </ac:spMkLst>
        </pc:spChg>
      </pc:sldChg>
      <pc:sldChg chg="modSp new mod modNotesTx">
        <pc:chgData name="Emily Crose" userId="5a1598ef78992c55" providerId="LiveId" clId="{19C7636D-757F-48D2-8A6F-4778B1BB174E}" dt="2023-06-11T13:03:58.776" v="440" actId="20577"/>
        <pc:sldMkLst>
          <pc:docMk/>
          <pc:sldMk cId="3245441783" sldId="350"/>
        </pc:sldMkLst>
        <pc:spChg chg="mod">
          <ac:chgData name="Emily Crose" userId="5a1598ef78992c55" providerId="LiveId" clId="{19C7636D-757F-48D2-8A6F-4778B1BB174E}" dt="2023-06-11T13:03:42.721" v="367" actId="20577"/>
          <ac:spMkLst>
            <pc:docMk/>
            <pc:sldMk cId="3245441783" sldId="350"/>
            <ac:spMk id="2" creationId="{2B3371C1-3D95-5C95-33EB-B5A40C13CEA6}"/>
          </ac:spMkLst>
        </pc:spChg>
      </pc:sldChg>
      <pc:sldChg chg="modSp new mod">
        <pc:chgData name="Emily Crose" userId="5a1598ef78992c55" providerId="LiveId" clId="{19C7636D-757F-48D2-8A6F-4778B1BB174E}" dt="2023-06-11T13:04:51.122" v="467" actId="20577"/>
        <pc:sldMkLst>
          <pc:docMk/>
          <pc:sldMk cId="3251454421" sldId="351"/>
        </pc:sldMkLst>
        <pc:spChg chg="mod">
          <ac:chgData name="Emily Crose" userId="5a1598ef78992c55" providerId="LiveId" clId="{19C7636D-757F-48D2-8A6F-4778B1BB174E}" dt="2023-06-11T13:04:51.122" v="467" actId="20577"/>
          <ac:spMkLst>
            <pc:docMk/>
            <pc:sldMk cId="3251454421" sldId="351"/>
            <ac:spMk id="2" creationId="{15498F5C-05B4-60C1-AF6B-0B0B6BF5C2DB}"/>
          </ac:spMkLst>
        </pc:spChg>
      </pc:sldChg>
      <pc:sldChg chg="modSp new mod">
        <pc:chgData name="Emily Crose" userId="5a1598ef78992c55" providerId="LiveId" clId="{19C7636D-757F-48D2-8A6F-4778B1BB174E}" dt="2023-06-11T13:04:59.736" v="495" actId="20577"/>
        <pc:sldMkLst>
          <pc:docMk/>
          <pc:sldMk cId="2332344437" sldId="352"/>
        </pc:sldMkLst>
        <pc:spChg chg="mod">
          <ac:chgData name="Emily Crose" userId="5a1598ef78992c55" providerId="LiveId" clId="{19C7636D-757F-48D2-8A6F-4778B1BB174E}" dt="2023-06-11T13:04:59.736" v="495" actId="20577"/>
          <ac:spMkLst>
            <pc:docMk/>
            <pc:sldMk cId="2332344437" sldId="352"/>
            <ac:spMk id="2" creationId="{405C9F05-553F-522F-C4F1-47A78352972C}"/>
          </ac:spMkLst>
        </pc:spChg>
      </pc:sldChg>
      <pc:sldChg chg="modSp new mod">
        <pc:chgData name="Emily Crose" userId="5a1598ef78992c55" providerId="LiveId" clId="{19C7636D-757F-48D2-8A6F-4778B1BB174E}" dt="2023-06-11T13:05:12.961" v="518" actId="20577"/>
        <pc:sldMkLst>
          <pc:docMk/>
          <pc:sldMk cId="587116816" sldId="353"/>
        </pc:sldMkLst>
        <pc:spChg chg="mod">
          <ac:chgData name="Emily Crose" userId="5a1598ef78992c55" providerId="LiveId" clId="{19C7636D-757F-48D2-8A6F-4778B1BB174E}" dt="2023-06-11T13:05:12.961" v="518" actId="20577"/>
          <ac:spMkLst>
            <pc:docMk/>
            <pc:sldMk cId="587116816" sldId="353"/>
            <ac:spMk id="2" creationId="{06B7D249-BFD6-AF8C-D70E-F61F3F69BF00}"/>
          </ac:spMkLst>
        </pc:spChg>
      </pc:sldChg>
      <pc:sldChg chg="modSp mod">
        <pc:chgData name="Emily Crose" userId="5a1598ef78992c55" providerId="LiveId" clId="{19C7636D-757F-48D2-8A6F-4778B1BB174E}" dt="2023-06-14T10:57:16.925" v="612" actId="20577"/>
        <pc:sldMkLst>
          <pc:docMk/>
          <pc:sldMk cId="711198893" sldId="373"/>
        </pc:sldMkLst>
        <pc:spChg chg="mod">
          <ac:chgData name="Emily Crose" userId="5a1598ef78992c55" providerId="LiveId" clId="{19C7636D-757F-48D2-8A6F-4778B1BB174E}" dt="2023-06-14T10:57:16.925" v="612" actId="20577"/>
          <ac:spMkLst>
            <pc:docMk/>
            <pc:sldMk cId="711198893" sldId="373"/>
            <ac:spMk id="3" creationId="{48F9976F-C0BC-E411-ED8D-23087E2A8407}"/>
          </ac:spMkLst>
        </pc:spChg>
      </pc:sldChg>
      <pc:sldChg chg="ord">
        <pc:chgData name="Emily Crose" userId="5a1598ef78992c55" providerId="LiveId" clId="{19C7636D-757F-48D2-8A6F-4778B1BB174E}" dt="2023-06-14T10:57:43.440" v="614"/>
        <pc:sldMkLst>
          <pc:docMk/>
          <pc:sldMk cId="291770949" sldId="393"/>
        </pc:sldMkLst>
      </pc:sldChg>
      <pc:sldChg chg="addSp modSp new mod">
        <pc:chgData name="Emily Crose" userId="5a1598ef78992c55" providerId="LiveId" clId="{19C7636D-757F-48D2-8A6F-4778B1BB174E}" dt="2023-06-14T11:00:29.565" v="716" actId="207"/>
        <pc:sldMkLst>
          <pc:docMk/>
          <pc:sldMk cId="4237226059" sldId="400"/>
        </pc:sldMkLst>
        <pc:spChg chg="mod">
          <ac:chgData name="Emily Crose" userId="5a1598ef78992c55" providerId="LiveId" clId="{19C7636D-757F-48D2-8A6F-4778B1BB174E}" dt="2023-06-14T10:59:21.252" v="622" actId="20577"/>
          <ac:spMkLst>
            <pc:docMk/>
            <pc:sldMk cId="4237226059" sldId="400"/>
            <ac:spMk id="2" creationId="{FBCFAC21-BE2E-F8EA-BF78-128F77078969}"/>
          </ac:spMkLst>
        </pc:spChg>
        <pc:graphicFrameChg chg="add mod modGraphic">
          <ac:chgData name="Emily Crose" userId="5a1598ef78992c55" providerId="LiveId" clId="{19C7636D-757F-48D2-8A6F-4778B1BB174E}" dt="2023-06-14T11:00:29.565" v="716" actId="207"/>
          <ac:graphicFrameMkLst>
            <pc:docMk/>
            <pc:sldMk cId="4237226059" sldId="400"/>
            <ac:graphicFrameMk id="3" creationId="{85BFB72D-6581-CF8A-CFD2-C5BEB9F9855C}"/>
          </ac:graphicFrameMkLst>
        </pc:graphicFrame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docChgLst>
    <pc:chgData name="Emily Crose" userId="5a1598ef78992c55" providerId="LiveId" clId="{C014D19D-2CD6-44F2-A556-5B4341082C96}"/>
    <pc:docChg chg="undo custSel addSld delSld modSld sldOrd">
      <pc:chgData name="Emily Crose" userId="5a1598ef78992c55" providerId="LiveId" clId="{C014D19D-2CD6-44F2-A556-5B4341082C96}" dt="2023-06-14T02:35:06.219" v="14443" actId="20577"/>
      <pc:docMkLst>
        <pc:docMk/>
      </pc:docMkLst>
      <pc:sldChg chg="modSp mod ord">
        <pc:chgData name="Emily Crose" userId="5a1598ef78992c55" providerId="LiveId" clId="{C014D19D-2CD6-44F2-A556-5B4341082C96}" dt="2023-06-14T02:23:25.213" v="13757" actId="20577"/>
        <pc:sldMkLst>
          <pc:docMk/>
          <pc:sldMk cId="1671539891" sldId="299"/>
        </pc:sldMkLst>
        <pc:spChg chg="mod">
          <ac:chgData name="Emily Crose" userId="5a1598ef78992c55" providerId="LiveId" clId="{C014D19D-2CD6-44F2-A556-5B4341082C96}" dt="2023-06-14T02:23:25.213" v="13757" actId="20577"/>
          <ac:spMkLst>
            <pc:docMk/>
            <pc:sldMk cId="1671539891" sldId="299"/>
            <ac:spMk id="3" creationId="{D7AE6683-AEEF-921F-EA2D-6BBA91346062}"/>
          </ac:spMkLst>
        </pc:spChg>
      </pc:sldChg>
      <pc:sldChg chg="delSp add setBg delDesignElem">
        <pc:chgData name="Emily Crose" userId="5a1598ef78992c55" providerId="LiveId" clId="{C014D19D-2CD6-44F2-A556-5B4341082C96}" dt="2023-06-13T22:36:10.684" v="9156"/>
        <pc:sldMkLst>
          <pc:docMk/>
          <pc:sldMk cId="2666236024" sldId="337"/>
        </pc:sldMkLst>
        <pc:picChg chg="del">
          <ac:chgData name="Emily Crose" userId="5a1598ef78992c55" providerId="LiveId" clId="{C014D19D-2CD6-44F2-A556-5B4341082C96}" dt="2023-06-13T22:36:10.684" v="9156"/>
          <ac:picMkLst>
            <pc:docMk/>
            <pc:sldMk cId="2666236024" sldId="337"/>
            <ac:picMk id="8" creationId="{08187575-5CB4-477B-AA47-020C6D2A786E}"/>
          </ac:picMkLst>
        </pc:picChg>
        <pc:picChg chg="del">
          <ac:chgData name="Emily Crose" userId="5a1598ef78992c55" providerId="LiveId" clId="{C014D19D-2CD6-44F2-A556-5B4341082C96}" dt="2023-06-13T22:36:10.684" v="9156"/>
          <ac:picMkLst>
            <pc:docMk/>
            <pc:sldMk cId="2666236024" sldId="337"/>
            <ac:picMk id="10" creationId="{EE585F70-7C5D-424E-A182-39507AF48A0C}"/>
          </ac:picMkLst>
        </pc:picChg>
      </pc:sldChg>
      <pc:sldChg chg="del">
        <pc:chgData name="Emily Crose" userId="5a1598ef78992c55" providerId="LiveId" clId="{C014D19D-2CD6-44F2-A556-5B4341082C96}" dt="2023-06-13T22:35:54.621" v="9154" actId="2696"/>
        <pc:sldMkLst>
          <pc:docMk/>
          <pc:sldMk cId="3520716317" sldId="337"/>
        </pc:sldMkLst>
      </pc:sldChg>
      <pc:sldChg chg="add">
        <pc:chgData name="Emily Crose" userId="5a1598ef78992c55" providerId="LiveId" clId="{C014D19D-2CD6-44F2-A556-5B4341082C96}" dt="2023-06-13T22:47:11.782" v="10390"/>
        <pc:sldMkLst>
          <pc:docMk/>
          <pc:sldMk cId="1696110514" sldId="338"/>
        </pc:sldMkLst>
      </pc:sldChg>
      <pc:sldChg chg="del">
        <pc:chgData name="Emily Crose" userId="5a1598ef78992c55" providerId="LiveId" clId="{C014D19D-2CD6-44F2-A556-5B4341082C96}" dt="2023-06-13T22:46:58.292" v="10388" actId="2696"/>
        <pc:sldMkLst>
          <pc:docMk/>
          <pc:sldMk cId="2192553628" sldId="338"/>
        </pc:sldMkLst>
      </pc:sldChg>
      <pc:sldChg chg="del">
        <pc:chgData name="Emily Crose" userId="5a1598ef78992c55" providerId="LiveId" clId="{C014D19D-2CD6-44F2-A556-5B4341082C96}" dt="2023-06-13T19:15:06.645" v="488" actId="47"/>
        <pc:sldMkLst>
          <pc:docMk/>
          <pc:sldMk cId="379592705" sldId="339"/>
        </pc:sldMkLst>
      </pc:sldChg>
      <pc:sldChg chg="addSp delSp modSp mod ord setBg modClrScheme chgLayout modNotesTx">
        <pc:chgData name="Emily Crose" userId="5a1598ef78992c55" providerId="LiveId" clId="{C014D19D-2CD6-44F2-A556-5B4341082C96}" dt="2023-06-13T19:15:23.528" v="527"/>
        <pc:sldMkLst>
          <pc:docMk/>
          <pc:sldMk cId="2835957905" sldId="340"/>
        </pc:sldMkLst>
        <pc:spChg chg="mod ord">
          <ac:chgData name="Emily Crose" userId="5a1598ef78992c55" providerId="LiveId" clId="{C014D19D-2CD6-44F2-A556-5B4341082C96}" dt="2023-06-13T19:07:57.513" v="452" actId="26606"/>
          <ac:spMkLst>
            <pc:docMk/>
            <pc:sldMk cId="2835957905" sldId="340"/>
            <ac:spMk id="2" creationId="{25CBF1CB-E553-9DAC-5D99-1FB57127AED6}"/>
          </ac:spMkLst>
        </pc:spChg>
        <pc:spChg chg="del">
          <ac:chgData name="Emily Crose" userId="5a1598ef78992c55" providerId="LiveId" clId="{C014D19D-2CD6-44F2-A556-5B4341082C96}" dt="2023-06-13T19:07:52.674" v="451" actId="700"/>
          <ac:spMkLst>
            <pc:docMk/>
            <pc:sldMk cId="2835957905" sldId="340"/>
            <ac:spMk id="3" creationId="{D109AFEB-0C06-DCF5-6CBF-DE233B76975F}"/>
          </ac:spMkLst>
        </pc:spChg>
        <pc:picChg chg="add">
          <ac:chgData name="Emily Crose" userId="5a1598ef78992c55" providerId="LiveId" clId="{C014D19D-2CD6-44F2-A556-5B4341082C96}" dt="2023-06-13T19:07:57.513" v="452" actId="26606"/>
          <ac:picMkLst>
            <pc:docMk/>
            <pc:sldMk cId="2835957905" sldId="340"/>
            <ac:picMk id="6" creationId="{799B38AE-965C-9784-A8BA-7A09E58DD642}"/>
          </ac:picMkLst>
        </pc:picChg>
        <pc:picChg chg="add">
          <ac:chgData name="Emily Crose" userId="5a1598ef78992c55" providerId="LiveId" clId="{C014D19D-2CD6-44F2-A556-5B4341082C96}" dt="2023-06-13T19:07:57.513" v="452" actId="26606"/>
          <ac:picMkLst>
            <pc:docMk/>
            <pc:sldMk cId="2835957905" sldId="340"/>
            <ac:picMk id="9" creationId="{76AAFF90-89E1-46D5-B8B5-3BFDBB92D867}"/>
          </ac:picMkLst>
        </pc:picChg>
      </pc:sldChg>
      <pc:sldChg chg="del">
        <pc:chgData name="Emily Crose" userId="5a1598ef78992c55" providerId="LiveId" clId="{C014D19D-2CD6-44F2-A556-5B4341082C96}" dt="2023-06-13T19:14:59.899" v="487" actId="47"/>
        <pc:sldMkLst>
          <pc:docMk/>
          <pc:sldMk cId="2242924157" sldId="341"/>
        </pc:sldMkLst>
      </pc:sldChg>
      <pc:sldChg chg="addSp modSp mod setBg">
        <pc:chgData name="Emily Crose" userId="5a1598ef78992c55" providerId="LiveId" clId="{C014D19D-2CD6-44F2-A556-5B4341082C96}" dt="2023-06-14T01:31:55.903" v="10916" actId="26606"/>
        <pc:sldMkLst>
          <pc:docMk/>
          <pc:sldMk cId="462292501" sldId="342"/>
        </pc:sldMkLst>
        <pc:spChg chg="mod">
          <ac:chgData name="Emily Crose" userId="5a1598ef78992c55" providerId="LiveId" clId="{C014D19D-2CD6-44F2-A556-5B4341082C96}" dt="2023-06-14T01:31:55.903" v="10916" actId="26606"/>
          <ac:spMkLst>
            <pc:docMk/>
            <pc:sldMk cId="462292501" sldId="342"/>
            <ac:spMk id="2" creationId="{F65C622D-7B09-1D22-CBA1-E47CEA36CBF0}"/>
          </ac:spMkLst>
        </pc:spChg>
        <pc:picChg chg="add">
          <ac:chgData name="Emily Crose" userId="5a1598ef78992c55" providerId="LiveId" clId="{C014D19D-2CD6-44F2-A556-5B4341082C96}" dt="2023-06-14T01:31:55.903" v="10916" actId="26606"/>
          <ac:picMkLst>
            <pc:docMk/>
            <pc:sldMk cId="462292501" sldId="342"/>
            <ac:picMk id="4" creationId="{0FBAE34B-8492-4447-36C2-3B07567132A2}"/>
          </ac:picMkLst>
        </pc:picChg>
        <pc:picChg chg="add">
          <ac:chgData name="Emily Crose" userId="5a1598ef78992c55" providerId="LiveId" clId="{C014D19D-2CD6-44F2-A556-5B4341082C96}" dt="2023-06-14T01:31:55.903" v="10916" actId="26606"/>
          <ac:picMkLst>
            <pc:docMk/>
            <pc:sldMk cId="462292501" sldId="342"/>
            <ac:picMk id="8" creationId="{2BFB581C-2142-4222-9A3B-905AD6C09535}"/>
          </ac:picMkLst>
        </pc:picChg>
      </pc:sldChg>
      <pc:sldChg chg="addSp modSp mod setBg">
        <pc:chgData name="Emily Crose" userId="5a1598ef78992c55" providerId="LiveId" clId="{C014D19D-2CD6-44F2-A556-5B4341082C96}" dt="2023-06-14T01:31:47.605" v="10915" actId="26606"/>
        <pc:sldMkLst>
          <pc:docMk/>
          <pc:sldMk cId="78243457" sldId="343"/>
        </pc:sldMkLst>
        <pc:spChg chg="mod">
          <ac:chgData name="Emily Crose" userId="5a1598ef78992c55" providerId="LiveId" clId="{C014D19D-2CD6-44F2-A556-5B4341082C96}" dt="2023-06-14T01:31:47.605" v="10915" actId="26606"/>
          <ac:spMkLst>
            <pc:docMk/>
            <pc:sldMk cId="78243457" sldId="343"/>
            <ac:spMk id="2" creationId="{E8E31DDE-AEEF-F1D5-896F-EEB7B7CA1A53}"/>
          </ac:spMkLst>
        </pc:spChg>
        <pc:spChg chg="add">
          <ac:chgData name="Emily Crose" userId="5a1598ef78992c55" providerId="LiveId" clId="{C014D19D-2CD6-44F2-A556-5B4341082C96}" dt="2023-06-14T01:31:47.605" v="10915" actId="26606"/>
          <ac:spMkLst>
            <pc:docMk/>
            <pc:sldMk cId="78243457" sldId="343"/>
            <ac:spMk id="7" creationId="{1976BAAA-75A1-48AA-B7DE-B6B8070992D3}"/>
          </ac:spMkLst>
        </pc:spChg>
        <pc:spChg chg="add">
          <ac:chgData name="Emily Crose" userId="5a1598ef78992c55" providerId="LiveId" clId="{C014D19D-2CD6-44F2-A556-5B4341082C96}" dt="2023-06-14T01:31:47.605" v="10915" actId="26606"/>
          <ac:spMkLst>
            <pc:docMk/>
            <pc:sldMk cId="78243457" sldId="343"/>
            <ac:spMk id="9" creationId="{65A5F259-CDF7-4A15-A66C-A9939D23E346}"/>
          </ac:spMkLst>
        </pc:spChg>
      </pc:sldChg>
      <pc:sldChg chg="addSp modSp mod setBg addAnim">
        <pc:chgData name="Emily Crose" userId="5a1598ef78992c55" providerId="LiveId" clId="{C014D19D-2CD6-44F2-A556-5B4341082C96}" dt="2023-06-14T01:31:38.140" v="10914"/>
        <pc:sldMkLst>
          <pc:docMk/>
          <pc:sldMk cId="992654636" sldId="344"/>
        </pc:sldMkLst>
        <pc:spChg chg="mod">
          <ac:chgData name="Emily Crose" userId="5a1598ef78992c55" providerId="LiveId" clId="{C014D19D-2CD6-44F2-A556-5B4341082C96}" dt="2023-06-14T01:31:38.140" v="10913" actId="26606"/>
          <ac:spMkLst>
            <pc:docMk/>
            <pc:sldMk cId="992654636" sldId="344"/>
            <ac:spMk id="2" creationId="{69085E52-2861-72AA-CCA9-398FFA6DAD52}"/>
          </ac:spMkLst>
        </pc:spChg>
        <pc:picChg chg="add">
          <ac:chgData name="Emily Crose" userId="5a1598ef78992c55" providerId="LiveId" clId="{C014D19D-2CD6-44F2-A556-5B4341082C96}" dt="2023-06-14T01:31:38.140" v="10913" actId="26606"/>
          <ac:picMkLst>
            <pc:docMk/>
            <pc:sldMk cId="992654636" sldId="344"/>
            <ac:picMk id="4" creationId="{91D8CBC3-E9AD-0988-7C45-65F867A92BCB}"/>
          </ac:picMkLst>
        </pc:picChg>
      </pc:sldChg>
      <pc:sldChg chg="addSp modSp mod setBg addAnim">
        <pc:chgData name="Emily Crose" userId="5a1598ef78992c55" providerId="LiveId" clId="{C014D19D-2CD6-44F2-A556-5B4341082C96}" dt="2023-06-14T01:31:30.412" v="10912"/>
        <pc:sldMkLst>
          <pc:docMk/>
          <pc:sldMk cId="2727352212" sldId="345"/>
        </pc:sldMkLst>
        <pc:spChg chg="mod">
          <ac:chgData name="Emily Crose" userId="5a1598ef78992c55" providerId="LiveId" clId="{C014D19D-2CD6-44F2-A556-5B4341082C96}" dt="2023-06-14T01:31:30.398" v="10911" actId="26606"/>
          <ac:spMkLst>
            <pc:docMk/>
            <pc:sldMk cId="2727352212" sldId="345"/>
            <ac:spMk id="2" creationId="{589665BB-94BF-00A4-12DC-9362417CF5B0}"/>
          </ac:spMkLst>
        </pc:spChg>
        <pc:picChg chg="add">
          <ac:chgData name="Emily Crose" userId="5a1598ef78992c55" providerId="LiveId" clId="{C014D19D-2CD6-44F2-A556-5B4341082C96}" dt="2023-06-14T01:31:30.398" v="10911" actId="26606"/>
          <ac:picMkLst>
            <pc:docMk/>
            <pc:sldMk cId="2727352212" sldId="345"/>
            <ac:picMk id="4" creationId="{E7A92B4D-1523-36EA-00A5-8FD5A4897572}"/>
          </ac:picMkLst>
        </pc:picChg>
      </pc:sldChg>
      <pc:sldChg chg="del ord">
        <pc:chgData name="Emily Crose" userId="5a1598ef78992c55" providerId="LiveId" clId="{C014D19D-2CD6-44F2-A556-5B4341082C96}" dt="2023-06-13T22:46:58.292" v="10388" actId="2696"/>
        <pc:sldMkLst>
          <pc:docMk/>
          <pc:sldMk cId="460332945" sldId="346"/>
        </pc:sldMkLst>
      </pc:sldChg>
      <pc:sldChg chg="addSp delSp modSp add mod setBg addAnim delAnim">
        <pc:chgData name="Emily Crose" userId="5a1598ef78992c55" providerId="LiveId" clId="{C014D19D-2CD6-44F2-A556-5B4341082C96}" dt="2023-06-14T01:43:19.174" v="10961" actId="26606"/>
        <pc:sldMkLst>
          <pc:docMk/>
          <pc:sldMk cId="3892376512" sldId="346"/>
        </pc:sldMkLst>
        <pc:spChg chg="mod">
          <ac:chgData name="Emily Crose" userId="5a1598ef78992c55" providerId="LiveId" clId="{C014D19D-2CD6-44F2-A556-5B4341082C96}" dt="2023-06-14T01:43:19.174" v="10961" actId="26606"/>
          <ac:spMkLst>
            <pc:docMk/>
            <pc:sldMk cId="3892376512" sldId="346"/>
            <ac:spMk id="2" creationId="{63594B7B-D0E9-2E33-AC5D-3798F0D1F16C}"/>
          </ac:spMkLst>
        </pc:spChg>
        <pc:spChg chg="add">
          <ac:chgData name="Emily Crose" userId="5a1598ef78992c55" providerId="LiveId" clId="{C014D19D-2CD6-44F2-A556-5B4341082C96}" dt="2023-06-14T01:43:19.174" v="10961" actId="26606"/>
          <ac:spMkLst>
            <pc:docMk/>
            <pc:sldMk cId="3892376512" sldId="346"/>
            <ac:spMk id="7" creationId="{DAB482FD-C684-4DAA-AC4C-1739F51A98A0}"/>
          </ac:spMkLst>
        </pc:spChg>
        <pc:spChg chg="add del">
          <ac:chgData name="Emily Crose" userId="5a1598ef78992c55" providerId="LiveId" clId="{C014D19D-2CD6-44F2-A556-5B4341082C96}" dt="2023-06-14T01:43:19.080" v="10960" actId="26606"/>
          <ac:spMkLst>
            <pc:docMk/>
            <pc:sldMk cId="3892376512" sldId="346"/>
            <ac:spMk id="15" creationId="{608EAA06-5488-416B-B2B2-E55213011012}"/>
          </ac:spMkLst>
        </pc:spChg>
        <pc:picChg chg="add del">
          <ac:chgData name="Emily Crose" userId="5a1598ef78992c55" providerId="LiveId" clId="{C014D19D-2CD6-44F2-A556-5B4341082C96}" dt="2023-06-14T01:43:09.655" v="10953" actId="26606"/>
          <ac:picMkLst>
            <pc:docMk/>
            <pc:sldMk cId="3892376512" sldId="346"/>
            <ac:picMk id="4" creationId="{99996317-7D7C-EDF0-1358-11CBF81C7B56}"/>
          </ac:picMkLst>
        </pc:picChg>
        <pc:picChg chg="add del">
          <ac:chgData name="Emily Crose" userId="5a1598ef78992c55" providerId="LiveId" clId="{C014D19D-2CD6-44F2-A556-5B4341082C96}" dt="2023-06-14T01:43:13.161" v="10956" actId="26606"/>
          <ac:picMkLst>
            <pc:docMk/>
            <pc:sldMk cId="3892376512" sldId="346"/>
            <ac:picMk id="6" creationId="{A4AE7380-AA57-371E-2762-A7CD513C7EF8}"/>
          </ac:picMkLst>
        </pc:picChg>
        <pc:picChg chg="add del">
          <ac:chgData name="Emily Crose" userId="5a1598ef78992c55" providerId="LiveId" clId="{C014D19D-2CD6-44F2-A556-5B4341082C96}" dt="2023-06-14T01:43:13.161" v="10956" actId="26606"/>
          <ac:picMkLst>
            <pc:docMk/>
            <pc:sldMk cId="3892376512" sldId="346"/>
            <ac:picMk id="8" creationId="{2BFB581C-2142-4222-9A3B-905AD6C09535}"/>
          </ac:picMkLst>
        </pc:picChg>
        <pc:picChg chg="add del">
          <ac:chgData name="Emily Crose" userId="5a1598ef78992c55" providerId="LiveId" clId="{C014D19D-2CD6-44F2-A556-5B4341082C96}" dt="2023-06-14T01:43:14.897" v="10958" actId="26606"/>
          <ac:picMkLst>
            <pc:docMk/>
            <pc:sldMk cId="3892376512" sldId="346"/>
            <ac:picMk id="10" creationId="{EE585F70-7C5D-424E-A182-39507AF48A0C}"/>
          </ac:picMkLst>
        </pc:picChg>
        <pc:picChg chg="add del">
          <ac:chgData name="Emily Crose" userId="5a1598ef78992c55" providerId="LiveId" clId="{C014D19D-2CD6-44F2-A556-5B4341082C96}" dt="2023-06-14T01:43:14.897" v="10958" actId="26606"/>
          <ac:picMkLst>
            <pc:docMk/>
            <pc:sldMk cId="3892376512" sldId="346"/>
            <ac:picMk id="11" creationId="{08187575-5CB4-477B-AA47-020C6D2A786E}"/>
          </ac:picMkLst>
        </pc:picChg>
        <pc:picChg chg="add del">
          <ac:chgData name="Emily Crose" userId="5a1598ef78992c55" providerId="LiveId" clId="{C014D19D-2CD6-44F2-A556-5B4341082C96}" dt="2023-06-14T01:43:14.897" v="10958" actId="26606"/>
          <ac:picMkLst>
            <pc:docMk/>
            <pc:sldMk cId="3892376512" sldId="346"/>
            <ac:picMk id="12" creationId="{F39B98ED-5019-406B-D9DD-489476FEA641}"/>
          </ac:picMkLst>
        </pc:picChg>
        <pc:picChg chg="add del">
          <ac:chgData name="Emily Crose" userId="5a1598ef78992c55" providerId="LiveId" clId="{C014D19D-2CD6-44F2-A556-5B4341082C96}" dt="2023-06-14T01:43:19.080" v="10960" actId="26606"/>
          <ac:picMkLst>
            <pc:docMk/>
            <pc:sldMk cId="3892376512" sldId="346"/>
            <ac:picMk id="14" creationId="{BA840E9C-607C-F994-D4C7-40FABD0E5129}"/>
          </ac:picMkLst>
        </pc:picChg>
        <pc:cxnChg chg="add">
          <ac:chgData name="Emily Crose" userId="5a1598ef78992c55" providerId="LiveId" clId="{C014D19D-2CD6-44F2-A556-5B4341082C96}" dt="2023-06-14T01:43:19.174" v="10961" actId="26606"/>
          <ac:cxnSpMkLst>
            <pc:docMk/>
            <pc:sldMk cId="3892376512" sldId="346"/>
            <ac:cxnSpMk id="9" creationId="{2DAA738B-EDF5-4694-B25A-3488245BC87C}"/>
          </ac:cxnSpMkLst>
        </pc:cxnChg>
      </pc:sldChg>
      <pc:sldChg chg="delSp modSp add mod setBg delDesignElem">
        <pc:chgData name="Emily Crose" userId="5a1598ef78992c55" providerId="LiveId" clId="{C014D19D-2CD6-44F2-A556-5B4341082C96}" dt="2023-06-13T22:47:44.080" v="10397" actId="20577"/>
        <pc:sldMkLst>
          <pc:docMk/>
          <pc:sldMk cId="57354031" sldId="347"/>
        </pc:sldMkLst>
        <pc:spChg chg="mod">
          <ac:chgData name="Emily Crose" userId="5a1598ef78992c55" providerId="LiveId" clId="{C014D19D-2CD6-44F2-A556-5B4341082C96}" dt="2023-06-13T22:47:44.080" v="10397" actId="20577"/>
          <ac:spMkLst>
            <pc:docMk/>
            <pc:sldMk cId="57354031" sldId="347"/>
            <ac:spMk id="2" creationId="{DA47CA87-CC96-8F18-EA0F-247AA82515C3}"/>
          </ac:spMkLst>
        </pc:spChg>
        <pc:spChg chg="del">
          <ac:chgData name="Emily Crose" userId="5a1598ef78992c55" providerId="LiveId" clId="{C014D19D-2CD6-44F2-A556-5B4341082C96}" dt="2023-06-13T22:47:11.782" v="10390"/>
          <ac:spMkLst>
            <pc:docMk/>
            <pc:sldMk cId="57354031" sldId="347"/>
            <ac:spMk id="8" creationId="{608EAA06-5488-416B-B2B2-E55213011012}"/>
          </ac:spMkLst>
        </pc:spChg>
      </pc:sldChg>
      <pc:sldChg chg="del">
        <pc:chgData name="Emily Crose" userId="5a1598ef78992c55" providerId="LiveId" clId="{C014D19D-2CD6-44F2-A556-5B4341082C96}" dt="2023-06-13T22:46:58.292" v="10388" actId="2696"/>
        <pc:sldMkLst>
          <pc:docMk/>
          <pc:sldMk cId="2949739495" sldId="347"/>
        </pc:sldMkLst>
      </pc:sldChg>
      <pc:sldChg chg="add del">
        <pc:chgData name="Emily Crose" userId="5a1598ef78992c55" providerId="LiveId" clId="{C014D19D-2CD6-44F2-A556-5B4341082C96}" dt="2023-06-13T22:47:38.943" v="10391" actId="47"/>
        <pc:sldMkLst>
          <pc:docMk/>
          <pc:sldMk cId="1804296012" sldId="348"/>
        </pc:sldMkLst>
      </pc:sldChg>
      <pc:sldChg chg="del">
        <pc:chgData name="Emily Crose" userId="5a1598ef78992c55" providerId="LiveId" clId="{C014D19D-2CD6-44F2-A556-5B4341082C96}" dt="2023-06-13T22:46:58.292" v="10388" actId="2696"/>
        <pc:sldMkLst>
          <pc:docMk/>
          <pc:sldMk cId="2338689306" sldId="348"/>
        </pc:sldMkLst>
      </pc:sldChg>
      <pc:sldChg chg="del">
        <pc:chgData name="Emily Crose" userId="5a1598ef78992c55" providerId="LiveId" clId="{C014D19D-2CD6-44F2-A556-5B4341082C96}" dt="2023-06-13T22:46:58.292" v="10388" actId="2696"/>
        <pc:sldMkLst>
          <pc:docMk/>
          <pc:sldMk cId="472063041" sldId="349"/>
        </pc:sldMkLst>
      </pc:sldChg>
      <pc:sldChg chg="addSp modSp add mod ord setBg setClrOvrMap modNotesTx">
        <pc:chgData name="Emily Crose" userId="5a1598ef78992c55" providerId="LiveId" clId="{C014D19D-2CD6-44F2-A556-5B4341082C96}" dt="2023-06-14T02:11:08.245" v="13465" actId="20577"/>
        <pc:sldMkLst>
          <pc:docMk/>
          <pc:sldMk cId="1708115462" sldId="349"/>
        </pc:sldMkLst>
        <pc:spChg chg="mod">
          <ac:chgData name="Emily Crose" userId="5a1598ef78992c55" providerId="LiveId" clId="{C014D19D-2CD6-44F2-A556-5B4341082C96}" dt="2023-06-14T02:09:21.214" v="13034" actId="26606"/>
          <ac:spMkLst>
            <pc:docMk/>
            <pc:sldMk cId="1708115462" sldId="349"/>
            <ac:spMk id="2" creationId="{D63D9BD5-0380-4D0A-B1F5-3D61E848E2FC}"/>
          </ac:spMkLst>
        </pc:spChg>
        <pc:spChg chg="add">
          <ac:chgData name="Emily Crose" userId="5a1598ef78992c55" providerId="LiveId" clId="{C014D19D-2CD6-44F2-A556-5B4341082C96}" dt="2023-06-14T02:09:21.214" v="13034" actId="26606"/>
          <ac:spMkLst>
            <pc:docMk/>
            <pc:sldMk cId="1708115462" sldId="349"/>
            <ac:spMk id="9" creationId="{8E482A67-6CD8-49D7-9F85-52ECF99152D0}"/>
          </ac:spMkLst>
        </pc:spChg>
        <pc:spChg chg="add">
          <ac:chgData name="Emily Crose" userId="5a1598ef78992c55" providerId="LiveId" clId="{C014D19D-2CD6-44F2-A556-5B4341082C96}" dt="2023-06-14T02:09:21.214" v="13034" actId="26606"/>
          <ac:spMkLst>
            <pc:docMk/>
            <pc:sldMk cId="1708115462" sldId="349"/>
            <ac:spMk id="11" creationId="{418F941B-B7E9-44F2-9A2C-5D35ACF9A678}"/>
          </ac:spMkLst>
        </pc:spChg>
        <pc:picChg chg="add mod">
          <ac:chgData name="Emily Crose" userId="5a1598ef78992c55" providerId="LiveId" clId="{C014D19D-2CD6-44F2-A556-5B4341082C96}" dt="2023-06-14T02:09:21.214" v="13034" actId="26606"/>
          <ac:picMkLst>
            <pc:docMk/>
            <pc:sldMk cId="1708115462" sldId="349"/>
            <ac:picMk id="4" creationId="{E571ECEF-A243-E41C-F2AF-32D8A9749753}"/>
          </ac:picMkLst>
        </pc:picChg>
      </pc:sldChg>
      <pc:sldChg chg="del">
        <pc:chgData name="Emily Crose" userId="5a1598ef78992c55" providerId="LiveId" clId="{C014D19D-2CD6-44F2-A556-5B4341082C96}" dt="2023-06-13T22:46:58.292" v="10388" actId="2696"/>
        <pc:sldMkLst>
          <pc:docMk/>
          <pc:sldMk cId="3245441783" sldId="350"/>
        </pc:sldMkLst>
      </pc:sldChg>
      <pc:sldChg chg="addSp modSp add mod setBg addAnim">
        <pc:chgData name="Emily Crose" userId="5a1598ef78992c55" providerId="LiveId" clId="{C014D19D-2CD6-44F2-A556-5B4341082C96}" dt="2023-06-14T01:43:34.186" v="10963"/>
        <pc:sldMkLst>
          <pc:docMk/>
          <pc:sldMk cId="3802786416" sldId="350"/>
        </pc:sldMkLst>
        <pc:spChg chg="mod">
          <ac:chgData name="Emily Crose" userId="5a1598ef78992c55" providerId="LiveId" clId="{C014D19D-2CD6-44F2-A556-5B4341082C96}" dt="2023-06-14T01:43:34.186" v="10962" actId="26606"/>
          <ac:spMkLst>
            <pc:docMk/>
            <pc:sldMk cId="3802786416" sldId="350"/>
            <ac:spMk id="2" creationId="{2B3371C1-3D95-5C95-33EB-B5A40C13CEA6}"/>
          </ac:spMkLst>
        </pc:spChg>
        <pc:picChg chg="add">
          <ac:chgData name="Emily Crose" userId="5a1598ef78992c55" providerId="LiveId" clId="{C014D19D-2CD6-44F2-A556-5B4341082C96}" dt="2023-06-14T01:43:34.186" v="10962" actId="26606"/>
          <ac:picMkLst>
            <pc:docMk/>
            <pc:sldMk cId="3802786416" sldId="350"/>
            <ac:picMk id="4" creationId="{45301A62-F565-73BD-F947-86E00A08C248}"/>
          </ac:picMkLst>
        </pc:picChg>
      </pc:sldChg>
      <pc:sldChg chg="addSp modSp add mod setBg setClrOvrMap">
        <pc:chgData name="Emily Crose" userId="5a1598ef78992c55" providerId="LiveId" clId="{C014D19D-2CD6-44F2-A556-5B4341082C96}" dt="2023-06-14T02:08:16.580" v="13030" actId="20577"/>
        <pc:sldMkLst>
          <pc:docMk/>
          <pc:sldMk cId="1678851715" sldId="351"/>
        </pc:sldMkLst>
        <pc:spChg chg="mod">
          <ac:chgData name="Emily Crose" userId="5a1598ef78992c55" providerId="LiveId" clId="{C014D19D-2CD6-44F2-A556-5B4341082C96}" dt="2023-06-14T02:08:16.580" v="13030" actId="20577"/>
          <ac:spMkLst>
            <pc:docMk/>
            <pc:sldMk cId="1678851715" sldId="351"/>
            <ac:spMk id="2" creationId="{15498F5C-05B4-60C1-AF6B-0B0B6BF5C2DB}"/>
          </ac:spMkLst>
        </pc:spChg>
        <pc:spChg chg="add">
          <ac:chgData name="Emily Crose" userId="5a1598ef78992c55" providerId="LiveId" clId="{C014D19D-2CD6-44F2-A556-5B4341082C96}" dt="2023-06-14T02:07:39.503" v="13017" actId="26606"/>
          <ac:spMkLst>
            <pc:docMk/>
            <pc:sldMk cId="1678851715" sldId="351"/>
            <ac:spMk id="9" creationId="{8E482A67-6CD8-49D7-9F85-52ECF99152D0}"/>
          </ac:spMkLst>
        </pc:spChg>
        <pc:spChg chg="add">
          <ac:chgData name="Emily Crose" userId="5a1598ef78992c55" providerId="LiveId" clId="{C014D19D-2CD6-44F2-A556-5B4341082C96}" dt="2023-06-14T02:07:39.503" v="13017" actId="26606"/>
          <ac:spMkLst>
            <pc:docMk/>
            <pc:sldMk cId="1678851715" sldId="351"/>
            <ac:spMk id="11" creationId="{418F941B-B7E9-44F2-9A2C-5D35ACF9A678}"/>
          </ac:spMkLst>
        </pc:spChg>
        <pc:picChg chg="add mod">
          <ac:chgData name="Emily Crose" userId="5a1598ef78992c55" providerId="LiveId" clId="{C014D19D-2CD6-44F2-A556-5B4341082C96}" dt="2023-06-14T02:08:06.402" v="13023" actId="1076"/>
          <ac:picMkLst>
            <pc:docMk/>
            <pc:sldMk cId="1678851715" sldId="351"/>
            <ac:picMk id="4" creationId="{1AFAC327-502D-8389-6A2E-7190DC614ABE}"/>
          </ac:picMkLst>
        </pc:picChg>
      </pc:sldChg>
      <pc:sldChg chg="del">
        <pc:chgData name="Emily Crose" userId="5a1598ef78992c55" providerId="LiveId" clId="{C014D19D-2CD6-44F2-A556-5B4341082C96}" dt="2023-06-13T22:46:58.292" v="10388" actId="2696"/>
        <pc:sldMkLst>
          <pc:docMk/>
          <pc:sldMk cId="3251454421" sldId="351"/>
        </pc:sldMkLst>
      </pc:sldChg>
      <pc:sldChg chg="addSp delSp modSp add mod setBg addAnim">
        <pc:chgData name="Emily Crose" userId="5a1598ef78992c55" providerId="LiveId" clId="{C014D19D-2CD6-44F2-A556-5B4341082C96}" dt="2023-06-14T01:44:44.375" v="10972"/>
        <pc:sldMkLst>
          <pc:docMk/>
          <pc:sldMk cId="1828167728" sldId="352"/>
        </pc:sldMkLst>
        <pc:spChg chg="mod">
          <ac:chgData name="Emily Crose" userId="5a1598ef78992c55" providerId="LiveId" clId="{C014D19D-2CD6-44F2-A556-5B4341082C96}" dt="2023-06-14T01:44:44.370" v="10971" actId="26606"/>
          <ac:spMkLst>
            <pc:docMk/>
            <pc:sldMk cId="1828167728" sldId="352"/>
            <ac:spMk id="2" creationId="{405C9F05-553F-522F-C4F1-47A78352972C}"/>
          </ac:spMkLst>
        </pc:spChg>
        <pc:spChg chg="add del">
          <ac:chgData name="Emily Crose" userId="5a1598ef78992c55" providerId="LiveId" clId="{C014D19D-2CD6-44F2-A556-5B4341082C96}" dt="2023-06-14T01:44:44.282" v="10970" actId="26606"/>
          <ac:spMkLst>
            <pc:docMk/>
            <pc:sldMk cId="1828167728" sldId="352"/>
            <ac:spMk id="8" creationId="{608EAA06-5488-416B-B2B2-E55213011012}"/>
          </ac:spMkLst>
        </pc:spChg>
        <pc:picChg chg="add del">
          <ac:chgData name="Emily Crose" userId="5a1598ef78992c55" providerId="LiveId" clId="{C014D19D-2CD6-44F2-A556-5B4341082C96}" dt="2023-06-14T01:44:44.282" v="10970" actId="26606"/>
          <ac:picMkLst>
            <pc:docMk/>
            <pc:sldMk cId="1828167728" sldId="352"/>
            <ac:picMk id="4" creationId="{AF3842BD-A451-0E46-913E-D88238E34875}"/>
          </ac:picMkLst>
        </pc:picChg>
        <pc:picChg chg="add">
          <ac:chgData name="Emily Crose" userId="5a1598ef78992c55" providerId="LiveId" clId="{C014D19D-2CD6-44F2-A556-5B4341082C96}" dt="2023-06-14T01:44:44.370" v="10971" actId="26606"/>
          <ac:picMkLst>
            <pc:docMk/>
            <pc:sldMk cId="1828167728" sldId="352"/>
            <ac:picMk id="10" creationId="{FFA9ED6E-64F7-CBFD-F9C1-9B8E75D7E1C7}"/>
          </ac:picMkLst>
        </pc:picChg>
      </pc:sldChg>
      <pc:sldChg chg="del">
        <pc:chgData name="Emily Crose" userId="5a1598ef78992c55" providerId="LiveId" clId="{C014D19D-2CD6-44F2-A556-5B4341082C96}" dt="2023-06-13T22:46:58.292" v="10388" actId="2696"/>
        <pc:sldMkLst>
          <pc:docMk/>
          <pc:sldMk cId="2332344437" sldId="352"/>
        </pc:sldMkLst>
      </pc:sldChg>
      <pc:sldChg chg="addSp modSp add mod setBg addAnim">
        <pc:chgData name="Emily Crose" userId="5a1598ef78992c55" providerId="LiveId" clId="{C014D19D-2CD6-44F2-A556-5B4341082C96}" dt="2023-06-14T01:44:25.157" v="10968"/>
        <pc:sldMkLst>
          <pc:docMk/>
          <pc:sldMk cId="112947178" sldId="353"/>
        </pc:sldMkLst>
        <pc:spChg chg="mod ord">
          <ac:chgData name="Emily Crose" userId="5a1598ef78992c55" providerId="LiveId" clId="{C014D19D-2CD6-44F2-A556-5B4341082C96}" dt="2023-06-14T01:44:25.157" v="10967" actId="26606"/>
          <ac:spMkLst>
            <pc:docMk/>
            <pc:sldMk cId="112947178" sldId="353"/>
            <ac:spMk id="2" creationId="{06B7D249-BFD6-AF8C-D70E-F61F3F69BF00}"/>
          </ac:spMkLst>
        </pc:spChg>
        <pc:picChg chg="add mod">
          <ac:chgData name="Emily Crose" userId="5a1598ef78992c55" providerId="LiveId" clId="{C014D19D-2CD6-44F2-A556-5B4341082C96}" dt="2023-06-14T01:44:25.157" v="10967" actId="26606"/>
          <ac:picMkLst>
            <pc:docMk/>
            <pc:sldMk cId="112947178" sldId="353"/>
            <ac:picMk id="4" creationId="{6CAB86B3-E808-4EA5-3C45-73106A3987EF}"/>
          </ac:picMkLst>
        </pc:picChg>
      </pc:sldChg>
      <pc:sldChg chg="del">
        <pc:chgData name="Emily Crose" userId="5a1598ef78992c55" providerId="LiveId" clId="{C014D19D-2CD6-44F2-A556-5B4341082C96}" dt="2023-06-13T22:46:58.292" v="10388" actId="2696"/>
        <pc:sldMkLst>
          <pc:docMk/>
          <pc:sldMk cId="587116816" sldId="353"/>
        </pc:sldMkLst>
      </pc:sldChg>
      <pc:sldChg chg="addSp delSp modSp new mod setBg addAnim delAnim setClrOvrMap modNotesTx">
        <pc:chgData name="Emily Crose" userId="5a1598ef78992c55" providerId="LiveId" clId="{C014D19D-2CD6-44F2-A556-5B4341082C96}" dt="2023-06-13T19:20:21.826" v="1077" actId="20577"/>
        <pc:sldMkLst>
          <pc:docMk/>
          <pc:sldMk cId="3355822649" sldId="354"/>
        </pc:sldMkLst>
        <pc:spChg chg="mod">
          <ac:chgData name="Emily Crose" userId="5a1598ef78992c55" providerId="LiveId" clId="{C014D19D-2CD6-44F2-A556-5B4341082C96}" dt="2023-06-13T19:17:13.071" v="531" actId="26606"/>
          <ac:spMkLst>
            <pc:docMk/>
            <pc:sldMk cId="3355822649" sldId="354"/>
            <ac:spMk id="2" creationId="{88710F1A-9F06-9AA2-2758-236307632851}"/>
          </ac:spMkLst>
        </pc:spChg>
        <pc:spChg chg="add del">
          <ac:chgData name="Emily Crose" userId="5a1598ef78992c55" providerId="LiveId" clId="{C014D19D-2CD6-44F2-A556-5B4341082C96}" dt="2023-06-13T19:17:13.067" v="530" actId="26606"/>
          <ac:spMkLst>
            <pc:docMk/>
            <pc:sldMk cId="3355822649" sldId="354"/>
            <ac:spMk id="7" creationId="{DAB482FD-C684-4DAA-AC4C-1739F51A98A0}"/>
          </ac:spMkLst>
        </pc:spChg>
        <pc:spChg chg="add">
          <ac:chgData name="Emily Crose" userId="5a1598ef78992c55" providerId="LiveId" clId="{C014D19D-2CD6-44F2-A556-5B4341082C96}" dt="2023-06-13T19:17:13.071" v="531" actId="26606"/>
          <ac:spMkLst>
            <pc:docMk/>
            <pc:sldMk cId="3355822649" sldId="354"/>
            <ac:spMk id="12" creationId="{2BFC186A-5A9F-4A9A-A72D-DFBBE9934418}"/>
          </ac:spMkLst>
        </pc:spChg>
        <pc:spChg chg="add">
          <ac:chgData name="Emily Crose" userId="5a1598ef78992c55" providerId="LiveId" clId="{C014D19D-2CD6-44F2-A556-5B4341082C96}" dt="2023-06-13T19:17:13.071" v="531" actId="26606"/>
          <ac:spMkLst>
            <pc:docMk/>
            <pc:sldMk cId="3355822649" sldId="354"/>
            <ac:spMk id="13" creationId="{E8EE1E2B-262B-4EE5-9AB3-125FAB1A8A40}"/>
          </ac:spMkLst>
        </pc:spChg>
        <pc:cxnChg chg="add del">
          <ac:chgData name="Emily Crose" userId="5a1598ef78992c55" providerId="LiveId" clId="{C014D19D-2CD6-44F2-A556-5B4341082C96}" dt="2023-06-13T19:17:13.067" v="530" actId="26606"/>
          <ac:cxnSpMkLst>
            <pc:docMk/>
            <pc:sldMk cId="3355822649" sldId="354"/>
            <ac:cxnSpMk id="9" creationId="{2DAA738B-EDF5-4694-B25A-3488245BC87C}"/>
          </ac:cxnSpMkLst>
        </pc:cxnChg>
        <pc:cxnChg chg="add">
          <ac:chgData name="Emily Crose" userId="5a1598ef78992c55" providerId="LiveId" clId="{C014D19D-2CD6-44F2-A556-5B4341082C96}" dt="2023-06-13T19:17:13.071" v="531" actId="26606"/>
          <ac:cxnSpMkLst>
            <pc:docMk/>
            <pc:sldMk cId="3355822649" sldId="354"/>
            <ac:cxnSpMk id="11" creationId="{862CADB7-E9BE-4376-8036-0D21CBDC96A7}"/>
          </ac:cxnSpMkLst>
        </pc:cxnChg>
      </pc:sldChg>
      <pc:sldChg chg="addSp delSp modSp new mod setBg addAnim modNotesTx">
        <pc:chgData name="Emily Crose" userId="5a1598ef78992c55" providerId="LiveId" clId="{C014D19D-2CD6-44F2-A556-5B4341082C96}" dt="2023-06-13T19:23:49.178" v="1551" actId="20577"/>
        <pc:sldMkLst>
          <pc:docMk/>
          <pc:sldMk cId="1631513078" sldId="355"/>
        </pc:sldMkLst>
        <pc:spChg chg="mod">
          <ac:chgData name="Emily Crose" userId="5a1598ef78992c55" providerId="LiveId" clId="{C014D19D-2CD6-44F2-A556-5B4341082C96}" dt="2023-06-13T19:22:12.928" v="1130" actId="26606"/>
          <ac:spMkLst>
            <pc:docMk/>
            <pc:sldMk cId="1631513078" sldId="355"/>
            <ac:spMk id="2" creationId="{A405C4FE-0A49-8769-FC71-307596BE5C3B}"/>
          </ac:spMkLst>
        </pc:spChg>
        <pc:spChg chg="add">
          <ac:chgData name="Emily Crose" userId="5a1598ef78992c55" providerId="LiveId" clId="{C014D19D-2CD6-44F2-A556-5B4341082C96}" dt="2023-06-13T19:22:12.928" v="1130" actId="26606"/>
          <ac:spMkLst>
            <pc:docMk/>
            <pc:sldMk cId="1631513078" sldId="355"/>
            <ac:spMk id="13" creationId="{93A46EEB-10AB-4E52-AF22-A848AE9259F9}"/>
          </ac:spMkLst>
        </pc:spChg>
        <pc:picChg chg="add del">
          <ac:chgData name="Emily Crose" userId="5a1598ef78992c55" providerId="LiveId" clId="{C014D19D-2CD6-44F2-A556-5B4341082C96}" dt="2023-06-13T19:21:29.743" v="1126" actId="478"/>
          <ac:picMkLst>
            <pc:docMk/>
            <pc:sldMk cId="1631513078" sldId="355"/>
            <ac:picMk id="4" creationId="{04CBE968-7DA3-1038-88A5-3E7A568B24F3}"/>
          </ac:picMkLst>
        </pc:picChg>
        <pc:picChg chg="add mod">
          <ac:chgData name="Emily Crose" userId="5a1598ef78992c55" providerId="LiveId" clId="{C014D19D-2CD6-44F2-A556-5B4341082C96}" dt="2023-06-13T19:22:12.928" v="1130" actId="26606"/>
          <ac:picMkLst>
            <pc:docMk/>
            <pc:sldMk cId="1631513078" sldId="355"/>
            <ac:picMk id="5" creationId="{E5AD3FEB-4C5A-B5EA-E5F5-CBA5E599340E}"/>
          </ac:picMkLst>
        </pc:picChg>
        <pc:picChg chg="add del">
          <ac:chgData name="Emily Crose" userId="5a1598ef78992c55" providerId="LiveId" clId="{C014D19D-2CD6-44F2-A556-5B4341082C96}" dt="2023-06-13T19:22:12.928" v="1130" actId="26606"/>
          <ac:picMkLst>
            <pc:docMk/>
            <pc:sldMk cId="1631513078" sldId="355"/>
            <ac:picMk id="8" creationId="{2BFB581C-2142-4222-9A3B-905AD6C09535}"/>
          </ac:picMkLst>
        </pc:picChg>
      </pc:sldChg>
      <pc:sldChg chg="addSp modSp new mod setBg addAnim modNotesTx">
        <pc:chgData name="Emily Crose" userId="5a1598ef78992c55" providerId="LiveId" clId="{C014D19D-2CD6-44F2-A556-5B4341082C96}" dt="2023-06-13T19:25:00.158" v="1855" actId="20577"/>
        <pc:sldMkLst>
          <pc:docMk/>
          <pc:sldMk cId="3272958307" sldId="356"/>
        </pc:sldMkLst>
        <pc:spChg chg="mod">
          <ac:chgData name="Emily Crose" userId="5a1598ef78992c55" providerId="LiveId" clId="{C014D19D-2CD6-44F2-A556-5B4341082C96}" dt="2023-06-13T19:24:11.307" v="1566" actId="26606"/>
          <ac:spMkLst>
            <pc:docMk/>
            <pc:sldMk cId="3272958307" sldId="356"/>
            <ac:spMk id="2" creationId="{D83C8AE9-D617-312C-E6A7-EAE6F27EFFD5}"/>
          </ac:spMkLst>
        </pc:spChg>
        <pc:picChg chg="add">
          <ac:chgData name="Emily Crose" userId="5a1598ef78992c55" providerId="LiveId" clId="{C014D19D-2CD6-44F2-A556-5B4341082C96}" dt="2023-06-13T19:24:11.307" v="1566" actId="26606"/>
          <ac:picMkLst>
            <pc:docMk/>
            <pc:sldMk cId="3272958307" sldId="356"/>
            <ac:picMk id="4" creationId="{E4BA8FF5-CEB0-5007-FA3E-24BBDDFF102B}"/>
          </ac:picMkLst>
        </pc:picChg>
      </pc:sldChg>
      <pc:sldChg chg="addSp delSp modSp new mod setBg modClrScheme addAnim delAnim chgLayout modNotesTx">
        <pc:chgData name="Emily Crose" userId="5a1598ef78992c55" providerId="LiveId" clId="{C014D19D-2CD6-44F2-A556-5B4341082C96}" dt="2023-06-13T19:31:02.991" v="2427" actId="20577"/>
        <pc:sldMkLst>
          <pc:docMk/>
          <pc:sldMk cId="2672601284" sldId="357"/>
        </pc:sldMkLst>
        <pc:spChg chg="mod ord">
          <ac:chgData name="Emily Crose" userId="5a1598ef78992c55" providerId="LiveId" clId="{C014D19D-2CD6-44F2-A556-5B4341082C96}" dt="2023-06-13T19:30:04.500" v="2086" actId="403"/>
          <ac:spMkLst>
            <pc:docMk/>
            <pc:sldMk cId="2672601284" sldId="357"/>
            <ac:spMk id="2" creationId="{5511719D-5BA5-3E3E-4B9F-F536BFF9E4D1}"/>
          </ac:spMkLst>
        </pc:spChg>
        <pc:spChg chg="add mod ord">
          <ac:chgData name="Emily Crose" userId="5a1598ef78992c55" providerId="LiveId" clId="{C014D19D-2CD6-44F2-A556-5B4341082C96}" dt="2023-06-13T19:29:52.960" v="2082" actId="403"/>
          <ac:spMkLst>
            <pc:docMk/>
            <pc:sldMk cId="2672601284" sldId="357"/>
            <ac:spMk id="3" creationId="{3A6A1771-603D-08F0-6898-2FAEDD5CCD5F}"/>
          </ac:spMkLst>
        </pc:spChg>
        <pc:spChg chg="add del mod ord">
          <ac:chgData name="Emily Crose" userId="5a1598ef78992c55" providerId="LiveId" clId="{C014D19D-2CD6-44F2-A556-5B4341082C96}" dt="2023-06-13T19:26:43.853" v="1932" actId="478"/>
          <ac:spMkLst>
            <pc:docMk/>
            <pc:sldMk cId="2672601284" sldId="357"/>
            <ac:spMk id="4" creationId="{1B1FFDEB-774F-7F88-1EA9-C1A5726B08F6}"/>
          </ac:spMkLst>
        </pc:spChg>
        <pc:spChg chg="add">
          <ac:chgData name="Emily Crose" userId="5a1598ef78992c55" providerId="LiveId" clId="{C014D19D-2CD6-44F2-A556-5B4341082C96}" dt="2023-06-13T19:27:27.104" v="1947" actId="26606"/>
          <ac:spMkLst>
            <pc:docMk/>
            <pc:sldMk cId="2672601284" sldId="357"/>
            <ac:spMk id="12" creationId="{93A46EEB-10AB-4E52-AF22-A848AE9259F9}"/>
          </ac:spMkLst>
        </pc:spChg>
        <pc:picChg chg="add mod ord">
          <ac:chgData name="Emily Crose" userId="5a1598ef78992c55" providerId="LiveId" clId="{C014D19D-2CD6-44F2-A556-5B4341082C96}" dt="2023-06-13T19:27:27.104" v="1947" actId="26606"/>
          <ac:picMkLst>
            <pc:docMk/>
            <pc:sldMk cId="2672601284" sldId="357"/>
            <ac:picMk id="6" creationId="{DA769A79-8E99-43CD-DFF4-DEA557CA8D44}"/>
          </ac:picMkLst>
        </pc:picChg>
        <pc:picChg chg="add del">
          <ac:chgData name="Emily Crose" userId="5a1598ef78992c55" providerId="LiveId" clId="{C014D19D-2CD6-44F2-A556-5B4341082C96}" dt="2023-06-13T19:27:27.073" v="1946" actId="26606"/>
          <ac:picMkLst>
            <pc:docMk/>
            <pc:sldMk cId="2672601284" sldId="357"/>
            <ac:picMk id="8" creationId="{08187575-5CB4-477B-AA47-020C6D2A786E}"/>
          </ac:picMkLst>
        </pc:picChg>
        <pc:picChg chg="add del">
          <ac:chgData name="Emily Crose" userId="5a1598ef78992c55" providerId="LiveId" clId="{C014D19D-2CD6-44F2-A556-5B4341082C96}" dt="2023-06-13T19:27:27.073" v="1946" actId="26606"/>
          <ac:picMkLst>
            <pc:docMk/>
            <pc:sldMk cId="2672601284" sldId="357"/>
            <ac:picMk id="9" creationId="{EE585F70-7C5D-424E-A182-39507AF48A0C}"/>
          </ac:picMkLst>
        </pc:picChg>
        <pc:picChg chg="add del">
          <ac:chgData name="Emily Crose" userId="5a1598ef78992c55" providerId="LiveId" clId="{C014D19D-2CD6-44F2-A556-5B4341082C96}" dt="2023-06-13T19:27:13.018" v="1938" actId="26606"/>
          <ac:picMkLst>
            <pc:docMk/>
            <pc:sldMk cId="2672601284" sldId="357"/>
            <ac:picMk id="11" creationId="{08187575-5CB4-477B-AA47-020C6D2A786E}"/>
          </ac:picMkLst>
        </pc:picChg>
        <pc:picChg chg="add del">
          <ac:chgData name="Emily Crose" userId="5a1598ef78992c55" providerId="LiveId" clId="{C014D19D-2CD6-44F2-A556-5B4341082C96}" dt="2023-06-13T19:27:13.018" v="1938" actId="26606"/>
          <ac:picMkLst>
            <pc:docMk/>
            <pc:sldMk cId="2672601284" sldId="357"/>
            <ac:picMk id="13" creationId="{EE585F70-7C5D-424E-A182-39507AF48A0C}"/>
          </ac:picMkLst>
        </pc:picChg>
      </pc:sldChg>
      <pc:sldChg chg="addSp delSp modSp new del mod modClrScheme chgLayout">
        <pc:chgData name="Emily Crose" userId="5a1598ef78992c55" providerId="LiveId" clId="{C014D19D-2CD6-44F2-A556-5B4341082C96}" dt="2023-06-13T19:29:40.866" v="2079" actId="47"/>
        <pc:sldMkLst>
          <pc:docMk/>
          <pc:sldMk cId="161905649" sldId="358"/>
        </pc:sldMkLst>
        <pc:spChg chg="del mod ord">
          <ac:chgData name="Emily Crose" userId="5a1598ef78992c55" providerId="LiveId" clId="{C014D19D-2CD6-44F2-A556-5B4341082C96}" dt="2023-06-13T19:28:21.421" v="2032" actId="700"/>
          <ac:spMkLst>
            <pc:docMk/>
            <pc:sldMk cId="161905649" sldId="358"/>
            <ac:spMk id="2" creationId="{9833751B-7BD7-0FB3-AA12-C6F7F98F5193}"/>
          </ac:spMkLst>
        </pc:spChg>
        <pc:spChg chg="del">
          <ac:chgData name="Emily Crose" userId="5a1598ef78992c55" providerId="LiveId" clId="{C014D19D-2CD6-44F2-A556-5B4341082C96}" dt="2023-06-13T19:28:21.421" v="2032" actId="700"/>
          <ac:spMkLst>
            <pc:docMk/>
            <pc:sldMk cId="161905649" sldId="358"/>
            <ac:spMk id="3" creationId="{F03E2E50-1AAC-04AE-DD8A-9E3CA3FD140F}"/>
          </ac:spMkLst>
        </pc:spChg>
        <pc:spChg chg="del">
          <ac:chgData name="Emily Crose" userId="5a1598ef78992c55" providerId="LiveId" clId="{C014D19D-2CD6-44F2-A556-5B4341082C96}" dt="2023-06-13T19:28:21.421" v="2032" actId="700"/>
          <ac:spMkLst>
            <pc:docMk/>
            <pc:sldMk cId="161905649" sldId="358"/>
            <ac:spMk id="4" creationId="{2E1E51BE-67BF-A4AD-9B01-CEC49D9E4466}"/>
          </ac:spMkLst>
        </pc:spChg>
        <pc:spChg chg="add mod ord">
          <ac:chgData name="Emily Crose" userId="5a1598ef78992c55" providerId="LiveId" clId="{C014D19D-2CD6-44F2-A556-5B4341082C96}" dt="2023-06-13T19:28:25.411" v="2045" actId="20577"/>
          <ac:spMkLst>
            <pc:docMk/>
            <pc:sldMk cId="161905649" sldId="358"/>
            <ac:spMk id="5" creationId="{9C05EA72-0E78-E106-3A8A-AF77203CA8F2}"/>
          </ac:spMkLst>
        </pc:spChg>
      </pc:sldChg>
      <pc:sldChg chg="addSp delSp modSp new mod setBg modClrScheme chgLayout modNotesTx">
        <pc:chgData name="Emily Crose" userId="5a1598ef78992c55" providerId="LiveId" clId="{C014D19D-2CD6-44F2-A556-5B4341082C96}" dt="2023-06-13T19:38:21.449" v="3260" actId="20577"/>
        <pc:sldMkLst>
          <pc:docMk/>
          <pc:sldMk cId="4161789979" sldId="358"/>
        </pc:sldMkLst>
        <pc:spChg chg="del">
          <ac:chgData name="Emily Crose" userId="5a1598ef78992c55" providerId="LiveId" clId="{C014D19D-2CD6-44F2-A556-5B4341082C96}" dt="2023-06-13T19:31:15.476" v="2429" actId="478"/>
          <ac:spMkLst>
            <pc:docMk/>
            <pc:sldMk cId="4161789979" sldId="358"/>
            <ac:spMk id="2" creationId="{9A23B725-BE71-FE33-294C-4CD40AB0793F}"/>
          </ac:spMkLst>
        </pc:spChg>
        <pc:spChg chg="del mod ord">
          <ac:chgData name="Emily Crose" userId="5a1598ef78992c55" providerId="LiveId" clId="{C014D19D-2CD6-44F2-A556-5B4341082C96}" dt="2023-06-13T19:31:33.018" v="2430" actId="700"/>
          <ac:spMkLst>
            <pc:docMk/>
            <pc:sldMk cId="4161789979" sldId="358"/>
            <ac:spMk id="3" creationId="{BD0661BB-912E-9FDF-F47D-26D90C07C844}"/>
          </ac:spMkLst>
        </pc:spChg>
        <pc:spChg chg="del">
          <ac:chgData name="Emily Crose" userId="5a1598ef78992c55" providerId="LiveId" clId="{C014D19D-2CD6-44F2-A556-5B4341082C96}" dt="2023-06-13T19:31:33.018" v="2430" actId="700"/>
          <ac:spMkLst>
            <pc:docMk/>
            <pc:sldMk cId="4161789979" sldId="358"/>
            <ac:spMk id="4" creationId="{B40F3941-05E4-71C5-8D02-6055003EA2D2}"/>
          </ac:spMkLst>
        </pc:spChg>
        <pc:spChg chg="add del mod ord">
          <ac:chgData name="Emily Crose" userId="5a1598ef78992c55" providerId="LiveId" clId="{C014D19D-2CD6-44F2-A556-5B4341082C96}" dt="2023-06-13T19:31:35.102" v="2431" actId="478"/>
          <ac:spMkLst>
            <pc:docMk/>
            <pc:sldMk cId="4161789979" sldId="358"/>
            <ac:spMk id="5" creationId="{D2726341-3D3F-5B1C-ED86-1F78F213AB62}"/>
          </ac:spMkLst>
        </pc:spChg>
        <pc:spChg chg="add del mod ord">
          <ac:chgData name="Emily Crose" userId="5a1598ef78992c55" providerId="LiveId" clId="{C014D19D-2CD6-44F2-A556-5B4341082C96}" dt="2023-06-13T19:31:51.893" v="2452" actId="26606"/>
          <ac:spMkLst>
            <pc:docMk/>
            <pc:sldMk cId="4161789979" sldId="358"/>
            <ac:spMk id="6" creationId="{F4BD80BF-2C48-3131-7F7D-CB77F6C4E6B3}"/>
          </ac:spMkLst>
        </pc:spChg>
        <pc:graphicFrameChg chg="add">
          <ac:chgData name="Emily Crose" userId="5a1598ef78992c55" providerId="LiveId" clId="{C014D19D-2CD6-44F2-A556-5B4341082C96}" dt="2023-06-13T19:31:51.893" v="2452" actId="26606"/>
          <ac:graphicFrameMkLst>
            <pc:docMk/>
            <pc:sldMk cId="4161789979" sldId="358"/>
            <ac:graphicFrameMk id="8" creationId="{535472FD-2BEB-3071-3D6D-C68321712DA6}"/>
          </ac:graphicFrameMkLst>
        </pc:graphicFrameChg>
        <pc:picChg chg="add">
          <ac:chgData name="Emily Crose" userId="5a1598ef78992c55" providerId="LiveId" clId="{C014D19D-2CD6-44F2-A556-5B4341082C96}" dt="2023-06-13T19:31:51.893" v="2452" actId="26606"/>
          <ac:picMkLst>
            <pc:docMk/>
            <pc:sldMk cId="4161789979" sldId="358"/>
            <ac:picMk id="12" creationId="{A8D526D7-C782-4F65-A21F-A6B40D869B47}"/>
          </ac:picMkLst>
        </pc:picChg>
      </pc:sldChg>
      <pc:sldChg chg="addSp delSp modSp new mod modClrScheme chgLayout modNotesTx">
        <pc:chgData name="Emily Crose" userId="5a1598ef78992c55" providerId="LiveId" clId="{C014D19D-2CD6-44F2-A556-5B4341082C96}" dt="2023-06-14T02:35:06.219" v="14443" actId="20577"/>
        <pc:sldMkLst>
          <pc:docMk/>
          <pc:sldMk cId="3103836382" sldId="359"/>
        </pc:sldMkLst>
        <pc:spChg chg="del">
          <ac:chgData name="Emily Crose" userId="5a1598ef78992c55" providerId="LiveId" clId="{C014D19D-2CD6-44F2-A556-5B4341082C96}" dt="2023-06-13T19:34:17.328" v="2907" actId="478"/>
          <ac:spMkLst>
            <pc:docMk/>
            <pc:sldMk cId="3103836382" sldId="359"/>
            <ac:spMk id="2" creationId="{C2E7C64F-C0C5-2B33-E3CB-E409255C2566}"/>
          </ac:spMkLst>
        </pc:spChg>
        <pc:spChg chg="del">
          <ac:chgData name="Emily Crose" userId="5a1598ef78992c55" providerId="LiveId" clId="{C014D19D-2CD6-44F2-A556-5B4341082C96}" dt="2023-06-13T19:34:15.150" v="2906" actId="478"/>
          <ac:spMkLst>
            <pc:docMk/>
            <pc:sldMk cId="3103836382" sldId="359"/>
            <ac:spMk id="3" creationId="{04A8CD5E-43B0-D2A8-8D41-1E8BD91F24C1}"/>
          </ac:spMkLst>
        </pc:spChg>
        <pc:spChg chg="add mod ord">
          <ac:chgData name="Emily Crose" userId="5a1598ef78992c55" providerId="LiveId" clId="{C014D19D-2CD6-44F2-A556-5B4341082C96}" dt="2023-06-14T02:35:06.219" v="14443" actId="20577"/>
          <ac:spMkLst>
            <pc:docMk/>
            <pc:sldMk cId="3103836382" sldId="359"/>
            <ac:spMk id="6" creationId="{4D8F8B46-1145-D0E8-4595-C2E2AEFF8CE4}"/>
          </ac:spMkLst>
        </pc:spChg>
        <pc:picChg chg="add mod">
          <ac:chgData name="Emily Crose" userId="5a1598ef78992c55" providerId="LiveId" clId="{C014D19D-2CD6-44F2-A556-5B4341082C96}" dt="2023-06-13T19:36:35.882" v="2935" actId="1076"/>
          <ac:picMkLst>
            <pc:docMk/>
            <pc:sldMk cId="3103836382" sldId="359"/>
            <ac:picMk id="5" creationId="{767D7D7D-3972-5AF8-A712-CC599DBBDEB2}"/>
          </ac:picMkLst>
        </pc:picChg>
      </pc:sldChg>
      <pc:sldChg chg="addSp delSp modSp new mod setBg addAnim modNotesTx">
        <pc:chgData name="Emily Crose" userId="5a1598ef78992c55" providerId="LiveId" clId="{C014D19D-2CD6-44F2-A556-5B4341082C96}" dt="2023-06-13T19:39:21.716" v="3535" actId="20577"/>
        <pc:sldMkLst>
          <pc:docMk/>
          <pc:sldMk cId="1567421765" sldId="360"/>
        </pc:sldMkLst>
        <pc:spChg chg="mod">
          <ac:chgData name="Emily Crose" userId="5a1598ef78992c55" providerId="LiveId" clId="{C014D19D-2CD6-44F2-A556-5B4341082C96}" dt="2023-06-13T19:37:36.510" v="3087" actId="26606"/>
          <ac:spMkLst>
            <pc:docMk/>
            <pc:sldMk cId="1567421765" sldId="360"/>
            <ac:spMk id="2" creationId="{98170519-BB2B-5B07-4955-1D47E4DE14E2}"/>
          </ac:spMkLst>
        </pc:spChg>
        <pc:spChg chg="del">
          <ac:chgData name="Emily Crose" userId="5a1598ef78992c55" providerId="LiveId" clId="{C014D19D-2CD6-44F2-A556-5B4341082C96}" dt="2023-06-13T19:37:25.771" v="3086" actId="478"/>
          <ac:spMkLst>
            <pc:docMk/>
            <pc:sldMk cId="1567421765" sldId="360"/>
            <ac:spMk id="3" creationId="{062582FF-4C26-AEA5-F14D-E1CE795F9080}"/>
          </ac:spMkLst>
        </pc:spChg>
        <pc:picChg chg="add">
          <ac:chgData name="Emily Crose" userId="5a1598ef78992c55" providerId="LiveId" clId="{C014D19D-2CD6-44F2-A556-5B4341082C96}" dt="2023-06-13T19:37:36.510" v="3087" actId="26606"/>
          <ac:picMkLst>
            <pc:docMk/>
            <pc:sldMk cId="1567421765" sldId="360"/>
            <ac:picMk id="6" creationId="{9BC56990-0474-B2D0-7ABA-BDABB357B7FA}"/>
          </ac:picMkLst>
        </pc:picChg>
        <pc:picChg chg="add">
          <ac:chgData name="Emily Crose" userId="5a1598ef78992c55" providerId="LiveId" clId="{C014D19D-2CD6-44F2-A556-5B4341082C96}" dt="2023-06-13T19:37:36.510" v="3087" actId="26606"/>
          <ac:picMkLst>
            <pc:docMk/>
            <pc:sldMk cId="1567421765" sldId="360"/>
            <ac:picMk id="9" creationId="{76AAFF90-89E1-46D5-B8B5-3BFDBB92D867}"/>
          </ac:picMkLst>
        </pc:picChg>
      </pc:sldChg>
      <pc:sldChg chg="addSp delSp modSp new mod modClrScheme chgLayout">
        <pc:chgData name="Emily Crose" userId="5a1598ef78992c55" providerId="LiveId" clId="{C014D19D-2CD6-44F2-A556-5B4341082C96}" dt="2023-06-14T01:39:39.822" v="10919" actId="207"/>
        <pc:sldMkLst>
          <pc:docMk/>
          <pc:sldMk cId="2963463162" sldId="361"/>
        </pc:sldMkLst>
        <pc:spChg chg="del mod ord">
          <ac:chgData name="Emily Crose" userId="5a1598ef78992c55" providerId="LiveId" clId="{C014D19D-2CD6-44F2-A556-5B4341082C96}" dt="2023-06-13T19:48:24.108" v="4030" actId="700"/>
          <ac:spMkLst>
            <pc:docMk/>
            <pc:sldMk cId="2963463162" sldId="361"/>
            <ac:spMk id="2" creationId="{0D224AF6-5D9A-16B5-A130-47A3DC310BBF}"/>
          </ac:spMkLst>
        </pc:spChg>
        <pc:spChg chg="add del mod ord">
          <ac:chgData name="Emily Crose" userId="5a1598ef78992c55" providerId="LiveId" clId="{C014D19D-2CD6-44F2-A556-5B4341082C96}" dt="2023-06-13T19:48:54.215" v="4042" actId="478"/>
          <ac:spMkLst>
            <pc:docMk/>
            <pc:sldMk cId="2963463162" sldId="361"/>
            <ac:spMk id="3" creationId="{62E16C92-0A79-B3C5-1601-E5E769CB4B02}"/>
          </ac:spMkLst>
        </pc:spChg>
        <pc:spChg chg="add del mod ord">
          <ac:chgData name="Emily Crose" userId="5a1598ef78992c55" providerId="LiveId" clId="{C014D19D-2CD6-44F2-A556-5B4341082C96}" dt="2023-06-13T19:48:58.190" v="4043"/>
          <ac:spMkLst>
            <pc:docMk/>
            <pc:sldMk cId="2963463162" sldId="361"/>
            <ac:spMk id="4" creationId="{B5742FFA-A395-2BAC-79C6-4091934F23D9}"/>
          </ac:spMkLst>
        </pc:spChg>
        <pc:spChg chg="add del mod ord">
          <ac:chgData name="Emily Crose" userId="5a1598ef78992c55" providerId="LiveId" clId="{C014D19D-2CD6-44F2-A556-5B4341082C96}" dt="2023-06-14T01:32:05.833" v="10917" actId="26606"/>
          <ac:spMkLst>
            <pc:docMk/>
            <pc:sldMk cId="2963463162" sldId="361"/>
            <ac:spMk id="5" creationId="{C2BE749D-3ACE-6744-4E19-CB6A8FAEF9F3}"/>
          </ac:spMkLst>
        </pc:spChg>
        <pc:graphicFrameChg chg="add mod">
          <ac:chgData name="Emily Crose" userId="5a1598ef78992c55" providerId="LiveId" clId="{C014D19D-2CD6-44F2-A556-5B4341082C96}" dt="2023-06-14T01:39:39.822" v="10919" actId="207"/>
          <ac:graphicFrameMkLst>
            <pc:docMk/>
            <pc:sldMk cId="2963463162" sldId="361"/>
            <ac:graphicFrameMk id="11" creationId="{70E3D723-FB5B-F979-A674-E959FD860BA1}"/>
          </ac:graphicFrameMkLst>
        </pc:graphicFrameChg>
        <pc:picChg chg="add del mod">
          <ac:chgData name="Emily Crose" userId="5a1598ef78992c55" providerId="LiveId" clId="{C014D19D-2CD6-44F2-A556-5B4341082C96}" dt="2023-06-13T19:48:50.388" v="4039"/>
          <ac:picMkLst>
            <pc:docMk/>
            <pc:sldMk cId="2963463162" sldId="361"/>
            <ac:picMk id="7" creationId="{D544DD55-979A-3C50-23B2-494356509A1F}"/>
          </ac:picMkLst>
        </pc:picChg>
        <pc:picChg chg="add mod">
          <ac:chgData name="Emily Crose" userId="5a1598ef78992c55" providerId="LiveId" clId="{C014D19D-2CD6-44F2-A556-5B4341082C96}" dt="2023-06-13T19:50:24.974" v="4154" actId="1076"/>
          <ac:picMkLst>
            <pc:docMk/>
            <pc:sldMk cId="2963463162" sldId="361"/>
            <ac:picMk id="9" creationId="{6B6DD5EC-88BD-A019-72C2-B955BB76E352}"/>
          </ac:picMkLst>
        </pc:picChg>
      </pc:sldChg>
      <pc:sldChg chg="addSp delSp modSp new mod setBg setClrOvrMap modNotesTx">
        <pc:chgData name="Emily Crose" userId="5a1598ef78992c55" providerId="LiveId" clId="{C014D19D-2CD6-44F2-A556-5B4341082C96}" dt="2023-06-13T19:54:26.931" v="4323" actId="20577"/>
        <pc:sldMkLst>
          <pc:docMk/>
          <pc:sldMk cId="4276411179" sldId="362"/>
        </pc:sldMkLst>
        <pc:spChg chg="mod">
          <ac:chgData name="Emily Crose" userId="5a1598ef78992c55" providerId="LiveId" clId="{C014D19D-2CD6-44F2-A556-5B4341082C96}" dt="2023-06-13T19:53:55.172" v="4175" actId="26606"/>
          <ac:spMkLst>
            <pc:docMk/>
            <pc:sldMk cId="4276411179" sldId="362"/>
            <ac:spMk id="2" creationId="{F56FA604-226C-F96A-A62C-2A0135008109}"/>
          </ac:spMkLst>
        </pc:spChg>
        <pc:spChg chg="del mod">
          <ac:chgData name="Emily Crose" userId="5a1598ef78992c55" providerId="LiveId" clId="{C014D19D-2CD6-44F2-A556-5B4341082C96}" dt="2023-06-13T19:52:26.609" v="4169"/>
          <ac:spMkLst>
            <pc:docMk/>
            <pc:sldMk cId="4276411179" sldId="362"/>
            <ac:spMk id="3" creationId="{49B25F9B-E3D7-CD7C-4378-30E5F9027A04}"/>
          </ac:spMkLst>
        </pc:spChg>
        <pc:spChg chg="add del">
          <ac:chgData name="Emily Crose" userId="5a1598ef78992c55" providerId="LiveId" clId="{C014D19D-2CD6-44F2-A556-5B4341082C96}" dt="2023-06-13T19:53:53.091" v="4174" actId="478"/>
          <ac:spMkLst>
            <pc:docMk/>
            <pc:sldMk cId="4276411179" sldId="362"/>
            <ac:spMk id="9" creationId="{39FD5DE9-9A7B-E051-0711-C324A2F9C784}"/>
          </ac:spMkLst>
        </pc:spChg>
        <pc:spChg chg="add del">
          <ac:chgData name="Emily Crose" userId="5a1598ef78992c55" providerId="LiveId" clId="{C014D19D-2CD6-44F2-A556-5B4341082C96}" dt="2023-06-13T19:53:55.172" v="4175" actId="26606"/>
          <ac:spMkLst>
            <pc:docMk/>
            <pc:sldMk cId="4276411179" sldId="362"/>
            <ac:spMk id="12" creationId="{BB96281C-838D-4BCD-BE5A-552E3519CC38}"/>
          </ac:spMkLst>
        </pc:spChg>
        <pc:spChg chg="add del">
          <ac:chgData name="Emily Crose" userId="5a1598ef78992c55" providerId="LiveId" clId="{C014D19D-2CD6-44F2-A556-5B4341082C96}" dt="2023-06-13T19:53:55.172" v="4175" actId="26606"/>
          <ac:spMkLst>
            <pc:docMk/>
            <pc:sldMk cId="4276411179" sldId="362"/>
            <ac:spMk id="14" creationId="{A0DBF9AA-DD4B-4A5E-B4E5-CA1FD99D2CF7}"/>
          </ac:spMkLst>
        </pc:spChg>
        <pc:spChg chg="add">
          <ac:chgData name="Emily Crose" userId="5a1598ef78992c55" providerId="LiveId" clId="{C014D19D-2CD6-44F2-A556-5B4341082C96}" dt="2023-06-13T19:53:55.172" v="4175" actId="26606"/>
          <ac:spMkLst>
            <pc:docMk/>
            <pc:sldMk cId="4276411179" sldId="362"/>
            <ac:spMk id="19" creationId="{6540ED7E-4309-4CF9-9C8D-82E304E02832}"/>
          </ac:spMkLst>
        </pc:spChg>
        <pc:spChg chg="add">
          <ac:chgData name="Emily Crose" userId="5a1598ef78992c55" providerId="LiveId" clId="{C014D19D-2CD6-44F2-A556-5B4341082C96}" dt="2023-06-13T19:53:55.172" v="4175" actId="26606"/>
          <ac:spMkLst>
            <pc:docMk/>
            <pc:sldMk cId="4276411179" sldId="362"/>
            <ac:spMk id="21" creationId="{CA8ACC6B-EC7C-4E3C-8D08-C0A3AA40779C}"/>
          </ac:spMkLst>
        </pc:spChg>
        <pc:picChg chg="add mod">
          <ac:chgData name="Emily Crose" userId="5a1598ef78992c55" providerId="LiveId" clId="{C014D19D-2CD6-44F2-A556-5B4341082C96}" dt="2023-06-13T19:53:55.172" v="4175" actId="26606"/>
          <ac:picMkLst>
            <pc:docMk/>
            <pc:sldMk cId="4276411179" sldId="362"/>
            <ac:picMk id="5" creationId="{68E169A0-3D39-4F4C-428E-78D30D2210C3}"/>
          </ac:picMkLst>
        </pc:picChg>
      </pc:sldChg>
      <pc:sldChg chg="addSp delSp modSp new mod setBg addAnim modNotesTx">
        <pc:chgData name="Emily Crose" userId="5a1598ef78992c55" providerId="LiveId" clId="{C014D19D-2CD6-44F2-A556-5B4341082C96}" dt="2023-06-13T19:59:47.260" v="4657" actId="20577"/>
        <pc:sldMkLst>
          <pc:docMk/>
          <pc:sldMk cId="64880879" sldId="363"/>
        </pc:sldMkLst>
        <pc:spChg chg="mod">
          <ac:chgData name="Emily Crose" userId="5a1598ef78992c55" providerId="LiveId" clId="{C014D19D-2CD6-44F2-A556-5B4341082C96}" dt="2023-06-13T19:59:47.260" v="4657" actId="20577"/>
          <ac:spMkLst>
            <pc:docMk/>
            <pc:sldMk cId="64880879" sldId="363"/>
            <ac:spMk id="2" creationId="{3AFE19BA-B5F3-F1E5-CBE7-7E3454768417}"/>
          </ac:spMkLst>
        </pc:spChg>
        <pc:spChg chg="del">
          <ac:chgData name="Emily Crose" userId="5a1598ef78992c55" providerId="LiveId" clId="{C014D19D-2CD6-44F2-A556-5B4341082C96}" dt="2023-06-13T19:55:42.937" v="4351" actId="478"/>
          <ac:spMkLst>
            <pc:docMk/>
            <pc:sldMk cId="64880879" sldId="363"/>
            <ac:spMk id="3" creationId="{AD1F2249-C844-F9B7-A343-871ACCF1B6A7}"/>
          </ac:spMkLst>
        </pc:spChg>
        <pc:picChg chg="add">
          <ac:chgData name="Emily Crose" userId="5a1598ef78992c55" providerId="LiveId" clId="{C014D19D-2CD6-44F2-A556-5B4341082C96}" dt="2023-06-13T19:55:44.993" v="4352" actId="26606"/>
          <ac:picMkLst>
            <pc:docMk/>
            <pc:sldMk cId="64880879" sldId="363"/>
            <ac:picMk id="4" creationId="{604B6FC7-C850-1E7D-FACC-F6A49BFB3343}"/>
          </ac:picMkLst>
        </pc:picChg>
      </pc:sldChg>
      <pc:sldChg chg="addSp delSp modSp new mod setBg modNotesTx">
        <pc:chgData name="Emily Crose" userId="5a1598ef78992c55" providerId="LiveId" clId="{C014D19D-2CD6-44F2-A556-5B4341082C96}" dt="2023-06-13T20:13:43.020" v="5333" actId="26606"/>
        <pc:sldMkLst>
          <pc:docMk/>
          <pc:sldMk cId="1888752894" sldId="364"/>
        </pc:sldMkLst>
        <pc:spChg chg="mod">
          <ac:chgData name="Emily Crose" userId="5a1598ef78992c55" providerId="LiveId" clId="{C014D19D-2CD6-44F2-A556-5B4341082C96}" dt="2023-06-13T20:13:43.020" v="5333" actId="26606"/>
          <ac:spMkLst>
            <pc:docMk/>
            <pc:sldMk cId="1888752894" sldId="364"/>
            <ac:spMk id="2" creationId="{5684343D-168E-5872-7463-111FA4F4ABB2}"/>
          </ac:spMkLst>
        </pc:spChg>
        <pc:spChg chg="mod">
          <ac:chgData name="Emily Crose" userId="5a1598ef78992c55" providerId="LiveId" clId="{C014D19D-2CD6-44F2-A556-5B4341082C96}" dt="2023-06-13T20:13:43.020" v="5333" actId="26606"/>
          <ac:spMkLst>
            <pc:docMk/>
            <pc:sldMk cId="1888752894" sldId="364"/>
            <ac:spMk id="3" creationId="{DE44239E-96AD-BD6E-35F9-DAA771FF1901}"/>
          </ac:spMkLst>
        </pc:spChg>
        <pc:picChg chg="add del">
          <ac:chgData name="Emily Crose" userId="5a1598ef78992c55" providerId="LiveId" clId="{C014D19D-2CD6-44F2-A556-5B4341082C96}" dt="2023-06-13T20:13:43.020" v="5332" actId="26606"/>
          <ac:picMkLst>
            <pc:docMk/>
            <pc:sldMk cId="1888752894" sldId="364"/>
            <ac:picMk id="5" creationId="{83384552-C6E2-047F-2236-9FEF03893324}"/>
          </ac:picMkLst>
        </pc:picChg>
        <pc:picChg chg="add del">
          <ac:chgData name="Emily Crose" userId="5a1598ef78992c55" providerId="LiveId" clId="{C014D19D-2CD6-44F2-A556-5B4341082C96}" dt="2023-06-13T20:13:43.020" v="5332" actId="26606"/>
          <ac:picMkLst>
            <pc:docMk/>
            <pc:sldMk cId="1888752894" sldId="364"/>
            <ac:picMk id="9" creationId="{559DF61F-9058-49C9-8F75-DC501F983B0E}"/>
          </ac:picMkLst>
        </pc:picChg>
        <pc:picChg chg="add">
          <ac:chgData name="Emily Crose" userId="5a1598ef78992c55" providerId="LiveId" clId="{C014D19D-2CD6-44F2-A556-5B4341082C96}" dt="2023-06-13T20:13:43.020" v="5333" actId="26606"/>
          <ac:picMkLst>
            <pc:docMk/>
            <pc:sldMk cId="1888752894" sldId="364"/>
            <ac:picMk id="11" creationId="{97FD48BC-1D9F-1FF2-95A8-DDF945B673B3}"/>
          </ac:picMkLst>
        </pc:picChg>
      </pc:sldChg>
      <pc:sldChg chg="addSp delSp modSp new mod setBg modClrScheme chgLayout modNotesTx">
        <pc:chgData name="Emily Crose" userId="5a1598ef78992c55" providerId="LiveId" clId="{C014D19D-2CD6-44F2-A556-5B4341082C96}" dt="2023-06-13T19:57:59.386" v="4626" actId="20577"/>
        <pc:sldMkLst>
          <pc:docMk/>
          <pc:sldMk cId="789354123" sldId="365"/>
        </pc:sldMkLst>
        <pc:spChg chg="mod ord">
          <ac:chgData name="Emily Crose" userId="5a1598ef78992c55" providerId="LiveId" clId="{C014D19D-2CD6-44F2-A556-5B4341082C96}" dt="2023-06-13T19:57:35.683" v="4478" actId="26606"/>
          <ac:spMkLst>
            <pc:docMk/>
            <pc:sldMk cId="789354123" sldId="365"/>
            <ac:spMk id="2" creationId="{04B2419F-2241-BA61-3D25-049952359682}"/>
          </ac:spMkLst>
        </pc:spChg>
        <pc:spChg chg="del">
          <ac:chgData name="Emily Crose" userId="5a1598ef78992c55" providerId="LiveId" clId="{C014D19D-2CD6-44F2-A556-5B4341082C96}" dt="2023-06-13T19:57:20.322" v="4474"/>
          <ac:spMkLst>
            <pc:docMk/>
            <pc:sldMk cId="789354123" sldId="365"/>
            <ac:spMk id="3" creationId="{54D028C4-E52F-3678-F4A5-84305104BB2E}"/>
          </ac:spMkLst>
        </pc:spChg>
        <pc:picChg chg="add mod ord">
          <ac:chgData name="Emily Crose" userId="5a1598ef78992c55" providerId="LiveId" clId="{C014D19D-2CD6-44F2-A556-5B4341082C96}" dt="2023-06-13T19:57:35.683" v="4478" actId="26606"/>
          <ac:picMkLst>
            <pc:docMk/>
            <pc:sldMk cId="789354123" sldId="365"/>
            <ac:picMk id="5" creationId="{D0810F60-D551-5408-6FE5-4987E9B5F379}"/>
          </ac:picMkLst>
        </pc:picChg>
      </pc:sldChg>
      <pc:sldChg chg="addSp delSp modSp new mod setBg addAnim delAnim">
        <pc:chgData name="Emily Crose" userId="5a1598ef78992c55" providerId="LiveId" clId="{C014D19D-2CD6-44F2-A556-5B4341082C96}" dt="2023-06-13T20:02:22.924" v="4815"/>
        <pc:sldMkLst>
          <pc:docMk/>
          <pc:sldMk cId="3576577332" sldId="366"/>
        </pc:sldMkLst>
        <pc:spChg chg="mod">
          <ac:chgData name="Emily Crose" userId="5a1598ef78992c55" providerId="LiveId" clId="{C014D19D-2CD6-44F2-A556-5B4341082C96}" dt="2023-06-13T20:02:22.921" v="4814" actId="26606"/>
          <ac:spMkLst>
            <pc:docMk/>
            <pc:sldMk cId="3576577332" sldId="366"/>
            <ac:spMk id="2" creationId="{7B30401B-30C5-12B7-C3DC-6008AE9D24FB}"/>
          </ac:spMkLst>
        </pc:spChg>
        <pc:spChg chg="add">
          <ac:chgData name="Emily Crose" userId="5a1598ef78992c55" providerId="LiveId" clId="{C014D19D-2CD6-44F2-A556-5B4341082C96}" dt="2023-06-13T20:02:22.921" v="4814" actId="26606"/>
          <ac:spMkLst>
            <pc:docMk/>
            <pc:sldMk cId="3576577332" sldId="366"/>
            <ac:spMk id="11" creationId="{93A46EEB-10AB-4E52-AF22-A848AE9259F9}"/>
          </ac:spMkLst>
        </pc:spChg>
        <pc:picChg chg="add mod">
          <ac:chgData name="Emily Crose" userId="5a1598ef78992c55" providerId="LiveId" clId="{C014D19D-2CD6-44F2-A556-5B4341082C96}" dt="2023-06-13T20:02:22.921" v="4814" actId="26606"/>
          <ac:picMkLst>
            <pc:docMk/>
            <pc:sldMk cId="3576577332" sldId="366"/>
            <ac:picMk id="4" creationId="{B79A5718-4C72-42F2-9AAA-CBCE2AE0E4EB}"/>
          </ac:picMkLst>
        </pc:picChg>
        <pc:picChg chg="add del">
          <ac:chgData name="Emily Crose" userId="5a1598ef78992c55" providerId="LiveId" clId="{C014D19D-2CD6-44F2-A556-5B4341082C96}" dt="2023-06-13T20:02:22.867" v="4813" actId="26606"/>
          <ac:picMkLst>
            <pc:docMk/>
            <pc:sldMk cId="3576577332" sldId="366"/>
            <ac:picMk id="9" creationId="{9B0DB875-49E3-4B9D-8AAE-D81A127B6647}"/>
          </ac:picMkLst>
        </pc:picChg>
      </pc:sldChg>
      <pc:sldChg chg="addSp delSp modSp new mod setBg modNotesTx">
        <pc:chgData name="Emily Crose" userId="5a1598ef78992c55" providerId="LiveId" clId="{C014D19D-2CD6-44F2-A556-5B4341082C96}" dt="2023-06-13T20:37:42.642" v="6071" actId="20577"/>
        <pc:sldMkLst>
          <pc:docMk/>
          <pc:sldMk cId="378693419" sldId="367"/>
        </pc:sldMkLst>
        <pc:spChg chg="mod">
          <ac:chgData name="Emily Crose" userId="5a1598ef78992c55" providerId="LiveId" clId="{C014D19D-2CD6-44F2-A556-5B4341082C96}" dt="2023-06-13T20:07:53.331" v="4894" actId="20577"/>
          <ac:spMkLst>
            <pc:docMk/>
            <pc:sldMk cId="378693419" sldId="367"/>
            <ac:spMk id="2" creationId="{FB0BBB5A-498F-28EA-365F-0407DD02AD48}"/>
          </ac:spMkLst>
        </pc:spChg>
        <pc:spChg chg="del">
          <ac:chgData name="Emily Crose" userId="5a1598ef78992c55" providerId="LiveId" clId="{C014D19D-2CD6-44F2-A556-5B4341082C96}" dt="2023-06-13T20:07:23.114" v="4868" actId="478"/>
          <ac:spMkLst>
            <pc:docMk/>
            <pc:sldMk cId="378693419" sldId="367"/>
            <ac:spMk id="3" creationId="{C7A90015-E0ED-6581-98B8-91497C27C8A7}"/>
          </ac:spMkLst>
        </pc:spChg>
        <pc:picChg chg="add mod">
          <ac:chgData name="Emily Crose" userId="5a1598ef78992c55" providerId="LiveId" clId="{C014D19D-2CD6-44F2-A556-5B4341082C96}" dt="2023-06-13T20:07:38.483" v="4874" actId="26606"/>
          <ac:picMkLst>
            <pc:docMk/>
            <pc:sldMk cId="378693419" sldId="367"/>
            <ac:picMk id="5" creationId="{97BCC986-6D53-97EB-79F5-C5D288D66FDE}"/>
          </ac:picMkLst>
        </pc:picChg>
      </pc:sldChg>
      <pc:sldChg chg="new del ord">
        <pc:chgData name="Emily Crose" userId="5a1598ef78992c55" providerId="LiveId" clId="{C014D19D-2CD6-44F2-A556-5B4341082C96}" dt="2023-06-13T20:38:03.671" v="6074" actId="47"/>
        <pc:sldMkLst>
          <pc:docMk/>
          <pc:sldMk cId="63412935" sldId="368"/>
        </pc:sldMkLst>
      </pc:sldChg>
      <pc:sldChg chg="addSp delSp modSp new mod setBg modClrScheme addAnim chgLayout modNotesTx">
        <pc:chgData name="Emily Crose" userId="5a1598ef78992c55" providerId="LiveId" clId="{C014D19D-2CD6-44F2-A556-5B4341082C96}" dt="2023-06-14T02:22:08.163" v="13589" actId="20577"/>
        <pc:sldMkLst>
          <pc:docMk/>
          <pc:sldMk cId="1516054968" sldId="368"/>
        </pc:sldMkLst>
        <pc:spChg chg="mod ord">
          <ac:chgData name="Emily Crose" userId="5a1598ef78992c55" providerId="LiveId" clId="{C014D19D-2CD6-44F2-A556-5B4341082C96}" dt="2023-06-14T02:22:08.163" v="13589" actId="20577"/>
          <ac:spMkLst>
            <pc:docMk/>
            <pc:sldMk cId="1516054968" sldId="368"/>
            <ac:spMk id="2" creationId="{AC15BA1E-57B1-F135-A62E-14E5CB2CE0B5}"/>
          </ac:spMkLst>
        </pc:spChg>
        <pc:spChg chg="del">
          <ac:chgData name="Emily Crose" userId="5a1598ef78992c55" providerId="LiveId" clId="{C014D19D-2CD6-44F2-A556-5B4341082C96}" dt="2023-06-13T22:05:39.667" v="6422" actId="700"/>
          <ac:spMkLst>
            <pc:docMk/>
            <pc:sldMk cId="1516054968" sldId="368"/>
            <ac:spMk id="3" creationId="{486A9DA4-CE4D-FB23-5280-3ACF8E9F0EA7}"/>
          </ac:spMkLst>
        </pc:spChg>
        <pc:picChg chg="add">
          <ac:chgData name="Emily Crose" userId="5a1598ef78992c55" providerId="LiveId" clId="{C014D19D-2CD6-44F2-A556-5B4341082C96}" dt="2023-06-14T02:21:59.512" v="13584" actId="26606"/>
          <ac:picMkLst>
            <pc:docMk/>
            <pc:sldMk cId="1516054968" sldId="368"/>
            <ac:picMk id="4" creationId="{B74CCA7B-1E3D-E33F-054E-8FF4C907BBCF}"/>
          </ac:picMkLst>
        </pc:picChg>
      </pc:sldChg>
      <pc:sldChg chg="addSp delSp modSp new mod modClrScheme chgLayout">
        <pc:chgData name="Emily Crose" userId="5a1598ef78992c55" providerId="LiveId" clId="{C014D19D-2CD6-44F2-A556-5B4341082C96}" dt="2023-06-14T02:20:25.065" v="13573" actId="962"/>
        <pc:sldMkLst>
          <pc:docMk/>
          <pc:sldMk cId="1133828665" sldId="369"/>
        </pc:sldMkLst>
        <pc:spChg chg="mod ord">
          <ac:chgData name="Emily Crose" userId="5a1598ef78992c55" providerId="LiveId" clId="{C014D19D-2CD6-44F2-A556-5B4341082C96}" dt="2023-06-13T22:09:53.160" v="6724" actId="700"/>
          <ac:spMkLst>
            <pc:docMk/>
            <pc:sldMk cId="1133828665" sldId="369"/>
            <ac:spMk id="2" creationId="{CFB070F0-33DD-78B0-F76E-EC270FF18B56}"/>
          </ac:spMkLst>
        </pc:spChg>
        <pc:spChg chg="mod ord">
          <ac:chgData name="Emily Crose" userId="5a1598ef78992c55" providerId="LiveId" clId="{C014D19D-2CD6-44F2-A556-5B4341082C96}" dt="2023-06-13T22:12:20.105" v="7110" actId="20577"/>
          <ac:spMkLst>
            <pc:docMk/>
            <pc:sldMk cId="1133828665" sldId="369"/>
            <ac:spMk id="3" creationId="{C964EC5A-9F7F-FF8B-2FDC-7036DF831EFC}"/>
          </ac:spMkLst>
        </pc:spChg>
        <pc:spChg chg="add del mod ord">
          <ac:chgData name="Emily Crose" userId="5a1598ef78992c55" providerId="LiveId" clId="{C014D19D-2CD6-44F2-A556-5B4341082C96}" dt="2023-06-14T02:20:21.670" v="13571"/>
          <ac:spMkLst>
            <pc:docMk/>
            <pc:sldMk cId="1133828665" sldId="369"/>
            <ac:spMk id="4" creationId="{7B4828D8-77C0-84AA-B9DC-0562228A8319}"/>
          </ac:spMkLst>
        </pc:spChg>
        <pc:picChg chg="add mod">
          <ac:chgData name="Emily Crose" userId="5a1598ef78992c55" providerId="LiveId" clId="{C014D19D-2CD6-44F2-A556-5B4341082C96}" dt="2023-06-14T02:20:25.065" v="13573" actId="962"/>
          <ac:picMkLst>
            <pc:docMk/>
            <pc:sldMk cId="1133828665" sldId="369"/>
            <ac:picMk id="6" creationId="{B11A2A2F-E82F-2951-A1BF-5630D45DE31F}"/>
          </ac:picMkLst>
        </pc:picChg>
      </pc:sldChg>
      <pc:sldChg chg="addSp delSp modSp new mod ord setBg modClrScheme setClrOvrMap chgLayout">
        <pc:chgData name="Emily Crose" userId="5a1598ef78992c55" providerId="LiveId" clId="{C014D19D-2CD6-44F2-A556-5B4341082C96}" dt="2023-06-13T22:06:21.478" v="6494"/>
        <pc:sldMkLst>
          <pc:docMk/>
          <pc:sldMk cId="2526233602" sldId="370"/>
        </pc:sldMkLst>
        <pc:spChg chg="mod ord">
          <ac:chgData name="Emily Crose" userId="5a1598ef78992c55" providerId="LiveId" clId="{C014D19D-2CD6-44F2-A556-5B4341082C96}" dt="2023-06-13T20:42:36.346" v="6421" actId="26606"/>
          <ac:spMkLst>
            <pc:docMk/>
            <pc:sldMk cId="2526233602" sldId="370"/>
            <ac:spMk id="2" creationId="{ED7472C4-3260-0185-7941-423BC953FB1A}"/>
          </ac:spMkLst>
        </pc:spChg>
        <pc:spChg chg="del">
          <ac:chgData name="Emily Crose" userId="5a1598ef78992c55" providerId="LiveId" clId="{C014D19D-2CD6-44F2-A556-5B4341082C96}" dt="2023-06-13T20:41:54.894" v="6413"/>
          <ac:spMkLst>
            <pc:docMk/>
            <pc:sldMk cId="2526233602" sldId="370"/>
            <ac:spMk id="3" creationId="{8DFB4A90-6F8B-B288-77F8-78D2C357F5AB}"/>
          </ac:spMkLst>
        </pc:spChg>
        <pc:spChg chg="add del">
          <ac:chgData name="Emily Crose" userId="5a1598ef78992c55" providerId="LiveId" clId="{C014D19D-2CD6-44F2-A556-5B4341082C96}" dt="2023-06-13T20:42:36.298" v="6420" actId="26606"/>
          <ac:spMkLst>
            <pc:docMk/>
            <pc:sldMk cId="2526233602" sldId="370"/>
            <ac:spMk id="10" creationId="{95CB840F-8E41-4CA5-B79B-25CC80AD234A}"/>
          </ac:spMkLst>
        </pc:spChg>
        <pc:spChg chg="add del">
          <ac:chgData name="Emily Crose" userId="5a1598ef78992c55" providerId="LiveId" clId="{C014D19D-2CD6-44F2-A556-5B4341082C96}" dt="2023-06-13T20:42:36.298" v="6420" actId="26606"/>
          <ac:spMkLst>
            <pc:docMk/>
            <pc:sldMk cId="2526233602" sldId="370"/>
            <ac:spMk id="12" creationId="{BEF75C5D-2BA1-43DF-A7EA-02C7DEC122DF}"/>
          </ac:spMkLst>
        </pc:spChg>
        <pc:picChg chg="add mod ord">
          <ac:chgData name="Emily Crose" userId="5a1598ef78992c55" providerId="LiveId" clId="{C014D19D-2CD6-44F2-A556-5B4341082C96}" dt="2023-06-13T20:42:36.346" v="6421" actId="26606"/>
          <ac:picMkLst>
            <pc:docMk/>
            <pc:sldMk cId="2526233602" sldId="370"/>
            <ac:picMk id="5" creationId="{7D77ABD9-9E26-C2FD-51F4-510350E1123E}"/>
          </ac:picMkLst>
        </pc:picChg>
      </pc:sldChg>
      <pc:sldChg chg="addSp modSp new mod setBg">
        <pc:chgData name="Emily Crose" userId="5a1598ef78992c55" providerId="LiveId" clId="{C014D19D-2CD6-44F2-A556-5B4341082C96}" dt="2023-06-14T02:21:51.160" v="13583" actId="26606"/>
        <pc:sldMkLst>
          <pc:docMk/>
          <pc:sldMk cId="4029292820" sldId="371"/>
        </pc:sldMkLst>
        <pc:spChg chg="mod">
          <ac:chgData name="Emily Crose" userId="5a1598ef78992c55" providerId="LiveId" clId="{C014D19D-2CD6-44F2-A556-5B4341082C96}" dt="2023-06-14T02:21:51.160" v="13583" actId="26606"/>
          <ac:spMkLst>
            <pc:docMk/>
            <pc:sldMk cId="4029292820" sldId="371"/>
            <ac:spMk id="2" creationId="{1C7306BB-B7F6-A682-6BC6-4AED81756DB1}"/>
          </ac:spMkLst>
        </pc:spChg>
        <pc:spChg chg="mod">
          <ac:chgData name="Emily Crose" userId="5a1598ef78992c55" providerId="LiveId" clId="{C014D19D-2CD6-44F2-A556-5B4341082C96}" dt="2023-06-14T02:21:51.160" v="13583" actId="26606"/>
          <ac:spMkLst>
            <pc:docMk/>
            <pc:sldMk cId="4029292820" sldId="371"/>
            <ac:spMk id="3" creationId="{694BBFC0-C754-F620-A044-94C19A69ADFB}"/>
          </ac:spMkLst>
        </pc:spChg>
        <pc:picChg chg="add">
          <ac:chgData name="Emily Crose" userId="5a1598ef78992c55" providerId="LiveId" clId="{C014D19D-2CD6-44F2-A556-5B4341082C96}" dt="2023-06-14T02:21:51.160" v="13583" actId="26606"/>
          <ac:picMkLst>
            <pc:docMk/>
            <pc:sldMk cId="4029292820" sldId="371"/>
            <ac:picMk id="5" creationId="{3C60FC71-6C12-CA27-D202-8C948B3B9309}"/>
          </ac:picMkLst>
        </pc:picChg>
        <pc:picChg chg="add">
          <ac:chgData name="Emily Crose" userId="5a1598ef78992c55" providerId="LiveId" clId="{C014D19D-2CD6-44F2-A556-5B4341082C96}" dt="2023-06-14T02:21:51.160" v="13583" actId="26606"/>
          <ac:picMkLst>
            <pc:docMk/>
            <pc:sldMk cId="4029292820" sldId="371"/>
            <ac:picMk id="9" creationId="{B536FA4E-0152-4E27-91DA-0FC22D1846BB}"/>
          </ac:picMkLst>
        </pc:picChg>
      </pc:sldChg>
      <pc:sldChg chg="addSp delSp modSp new mod setBg setClrOvrMap">
        <pc:chgData name="Emily Crose" userId="5a1598ef78992c55" providerId="LiveId" clId="{C014D19D-2CD6-44F2-A556-5B4341082C96}" dt="2023-06-14T02:21:45.674" v="13582" actId="26606"/>
        <pc:sldMkLst>
          <pc:docMk/>
          <pc:sldMk cId="2127391907" sldId="372"/>
        </pc:sldMkLst>
        <pc:spChg chg="mod">
          <ac:chgData name="Emily Crose" userId="5a1598ef78992c55" providerId="LiveId" clId="{C014D19D-2CD6-44F2-A556-5B4341082C96}" dt="2023-06-14T02:21:45.674" v="13582" actId="26606"/>
          <ac:spMkLst>
            <pc:docMk/>
            <pc:sldMk cId="2127391907" sldId="372"/>
            <ac:spMk id="2" creationId="{86A6ABF1-C252-03AC-09ED-39AD47D7DF67}"/>
          </ac:spMkLst>
        </pc:spChg>
        <pc:spChg chg="mod">
          <ac:chgData name="Emily Crose" userId="5a1598ef78992c55" providerId="LiveId" clId="{C014D19D-2CD6-44F2-A556-5B4341082C96}" dt="2023-06-14T02:21:45.674" v="13582" actId="26606"/>
          <ac:spMkLst>
            <pc:docMk/>
            <pc:sldMk cId="2127391907" sldId="372"/>
            <ac:spMk id="3" creationId="{BB7D440E-C134-0EF7-8598-D8A25F403395}"/>
          </ac:spMkLst>
        </pc:spChg>
        <pc:spChg chg="add del">
          <ac:chgData name="Emily Crose" userId="5a1598ef78992c55" providerId="LiveId" clId="{C014D19D-2CD6-44F2-A556-5B4341082C96}" dt="2023-06-14T02:21:45.653" v="13581" actId="26606"/>
          <ac:spMkLst>
            <pc:docMk/>
            <pc:sldMk cId="2127391907" sldId="372"/>
            <ac:spMk id="10" creationId="{BB96281C-838D-4BCD-BE5A-552E3519CC38}"/>
          </ac:spMkLst>
        </pc:spChg>
        <pc:spChg chg="add del">
          <ac:chgData name="Emily Crose" userId="5a1598ef78992c55" providerId="LiveId" clId="{C014D19D-2CD6-44F2-A556-5B4341082C96}" dt="2023-06-14T02:21:45.653" v="13581" actId="26606"/>
          <ac:spMkLst>
            <pc:docMk/>
            <pc:sldMk cId="2127391907" sldId="372"/>
            <ac:spMk id="12" creationId="{A0DBF9AA-DD4B-4A5E-B4E5-CA1FD99D2CF7}"/>
          </ac:spMkLst>
        </pc:spChg>
        <pc:spChg chg="add">
          <ac:chgData name="Emily Crose" userId="5a1598ef78992c55" providerId="LiveId" clId="{C014D19D-2CD6-44F2-A556-5B4341082C96}" dt="2023-06-14T02:21:45.674" v="13582" actId="26606"/>
          <ac:spMkLst>
            <pc:docMk/>
            <pc:sldMk cId="2127391907" sldId="372"/>
            <ac:spMk id="14" creationId="{BB96281C-838D-4BCD-BE5A-552E3519CC38}"/>
          </ac:spMkLst>
        </pc:spChg>
        <pc:spChg chg="add">
          <ac:chgData name="Emily Crose" userId="5a1598ef78992c55" providerId="LiveId" clId="{C014D19D-2CD6-44F2-A556-5B4341082C96}" dt="2023-06-14T02:21:45.674" v="13582" actId="26606"/>
          <ac:spMkLst>
            <pc:docMk/>
            <pc:sldMk cId="2127391907" sldId="372"/>
            <ac:spMk id="15" creationId="{A0DBF9AA-DD4B-4A5E-B4E5-CA1FD99D2CF7}"/>
          </ac:spMkLst>
        </pc:spChg>
        <pc:picChg chg="add del">
          <ac:chgData name="Emily Crose" userId="5a1598ef78992c55" providerId="LiveId" clId="{C014D19D-2CD6-44F2-A556-5B4341082C96}" dt="2023-06-14T02:21:39.426" v="13577" actId="26606"/>
          <ac:picMkLst>
            <pc:docMk/>
            <pc:sldMk cId="2127391907" sldId="372"/>
            <ac:picMk id="5" creationId="{D40846D0-BCBC-B2EB-B247-18B7D836F94F}"/>
          </ac:picMkLst>
        </pc:picChg>
        <pc:picChg chg="add del">
          <ac:chgData name="Emily Crose" userId="5a1598ef78992c55" providerId="LiveId" clId="{C014D19D-2CD6-44F2-A556-5B4341082C96}" dt="2023-06-14T02:21:45.653" v="13581" actId="26606"/>
          <ac:picMkLst>
            <pc:docMk/>
            <pc:sldMk cId="2127391907" sldId="372"/>
            <ac:picMk id="7" creationId="{895D0985-8301-291A-3795-72A34F515AF1}"/>
          </ac:picMkLst>
        </pc:picChg>
        <pc:picChg chg="add del">
          <ac:chgData name="Emily Crose" userId="5a1598ef78992c55" providerId="LiveId" clId="{C014D19D-2CD6-44F2-A556-5B4341082C96}" dt="2023-06-14T02:21:39.426" v="13577" actId="26606"/>
          <ac:picMkLst>
            <pc:docMk/>
            <pc:sldMk cId="2127391907" sldId="372"/>
            <ac:picMk id="9" creationId="{B536FA4E-0152-4E27-91DA-0FC22D1846BB}"/>
          </ac:picMkLst>
        </pc:picChg>
        <pc:picChg chg="add del">
          <ac:chgData name="Emily Crose" userId="5a1598ef78992c55" providerId="LiveId" clId="{C014D19D-2CD6-44F2-A556-5B4341082C96}" dt="2023-06-14T02:21:44.389" v="13579" actId="26606"/>
          <ac:picMkLst>
            <pc:docMk/>
            <pc:sldMk cId="2127391907" sldId="372"/>
            <ac:picMk id="11" creationId="{9CAA25E3-215E-5F0F-AFEB-E4C0552BAC5C}"/>
          </ac:picMkLst>
        </pc:picChg>
        <pc:picChg chg="add">
          <ac:chgData name="Emily Crose" userId="5a1598ef78992c55" providerId="LiveId" clId="{C014D19D-2CD6-44F2-A556-5B4341082C96}" dt="2023-06-14T02:21:45.674" v="13582" actId="26606"/>
          <ac:picMkLst>
            <pc:docMk/>
            <pc:sldMk cId="2127391907" sldId="372"/>
            <ac:picMk id="16" creationId="{B90E1092-C835-8A8A-465D-85C39B0102AE}"/>
          </ac:picMkLst>
        </pc:picChg>
      </pc:sldChg>
      <pc:sldChg chg="addSp delSp modSp new mod modClrScheme chgLayout">
        <pc:chgData name="Emily Crose" userId="5a1598ef78992c55" providerId="LiveId" clId="{C014D19D-2CD6-44F2-A556-5B4341082C96}" dt="2023-06-14T02:19:35.636" v="13570" actId="962"/>
        <pc:sldMkLst>
          <pc:docMk/>
          <pc:sldMk cId="711198893" sldId="373"/>
        </pc:sldMkLst>
        <pc:spChg chg="mod ord">
          <ac:chgData name="Emily Crose" userId="5a1598ef78992c55" providerId="LiveId" clId="{C014D19D-2CD6-44F2-A556-5B4341082C96}" dt="2023-06-13T22:12:27.097" v="7111" actId="700"/>
          <ac:spMkLst>
            <pc:docMk/>
            <pc:sldMk cId="711198893" sldId="373"/>
            <ac:spMk id="2" creationId="{BF00C6A6-F07B-1C7D-E6BE-AE78244BDB45}"/>
          </ac:spMkLst>
        </pc:spChg>
        <pc:spChg chg="mod ord">
          <ac:chgData name="Emily Crose" userId="5a1598ef78992c55" providerId="LiveId" clId="{C014D19D-2CD6-44F2-A556-5B4341082C96}" dt="2023-06-13T22:12:27.097" v="7111" actId="700"/>
          <ac:spMkLst>
            <pc:docMk/>
            <pc:sldMk cId="711198893" sldId="373"/>
            <ac:spMk id="3" creationId="{48F9976F-C0BC-E411-ED8D-23087E2A8407}"/>
          </ac:spMkLst>
        </pc:spChg>
        <pc:spChg chg="add del mod ord">
          <ac:chgData name="Emily Crose" userId="5a1598ef78992c55" providerId="LiveId" clId="{C014D19D-2CD6-44F2-A556-5B4341082C96}" dt="2023-06-14T02:19:34.206" v="13568"/>
          <ac:spMkLst>
            <pc:docMk/>
            <pc:sldMk cId="711198893" sldId="373"/>
            <ac:spMk id="4" creationId="{4158FBAA-D1ED-DD95-78E7-7BDDD8C5F389}"/>
          </ac:spMkLst>
        </pc:spChg>
        <pc:picChg chg="add mod">
          <ac:chgData name="Emily Crose" userId="5a1598ef78992c55" providerId="LiveId" clId="{C014D19D-2CD6-44F2-A556-5B4341082C96}" dt="2023-06-14T02:19:35.636" v="13570" actId="962"/>
          <ac:picMkLst>
            <pc:docMk/>
            <pc:sldMk cId="711198893" sldId="373"/>
            <ac:picMk id="6" creationId="{17D8CB9D-D7F3-DCE7-4DEA-58FA4D1A2001}"/>
          </ac:picMkLst>
        </pc:picChg>
      </pc:sldChg>
      <pc:sldChg chg="addSp delSp modSp new mod setBg modClrScheme setClrOvrMap chgLayout">
        <pc:chgData name="Emily Crose" userId="5a1598ef78992c55" providerId="LiveId" clId="{C014D19D-2CD6-44F2-A556-5B4341082C96}" dt="2023-06-14T02:21:06.985" v="13575" actId="26606"/>
        <pc:sldMkLst>
          <pc:docMk/>
          <pc:sldMk cId="2736649471" sldId="374"/>
        </pc:sldMkLst>
        <pc:spChg chg="mod ord">
          <ac:chgData name="Emily Crose" userId="5a1598ef78992c55" providerId="LiveId" clId="{C014D19D-2CD6-44F2-A556-5B4341082C96}" dt="2023-06-14T02:21:06.985" v="13575" actId="26606"/>
          <ac:spMkLst>
            <pc:docMk/>
            <pc:sldMk cId="2736649471" sldId="374"/>
            <ac:spMk id="2" creationId="{32BF7AD1-A858-9517-D2B4-4E3095CE9583}"/>
          </ac:spMkLst>
        </pc:spChg>
        <pc:spChg chg="mod ord">
          <ac:chgData name="Emily Crose" userId="5a1598ef78992c55" providerId="LiveId" clId="{C014D19D-2CD6-44F2-A556-5B4341082C96}" dt="2023-06-14T02:21:06.985" v="13575" actId="26606"/>
          <ac:spMkLst>
            <pc:docMk/>
            <pc:sldMk cId="2736649471" sldId="374"/>
            <ac:spMk id="3" creationId="{CF0E5849-4539-D0CE-D277-85B68481E942}"/>
          </ac:spMkLst>
        </pc:spChg>
        <pc:spChg chg="add del mod ord">
          <ac:chgData name="Emily Crose" userId="5a1598ef78992c55" providerId="LiveId" clId="{C014D19D-2CD6-44F2-A556-5B4341082C96}" dt="2023-06-14T02:21:04.262" v="13574"/>
          <ac:spMkLst>
            <pc:docMk/>
            <pc:sldMk cId="2736649471" sldId="374"/>
            <ac:spMk id="4" creationId="{F4D773BC-03E6-6DBA-3EEA-10520F7DD963}"/>
          </ac:spMkLst>
        </pc:spChg>
        <pc:spChg chg="add">
          <ac:chgData name="Emily Crose" userId="5a1598ef78992c55" providerId="LiveId" clId="{C014D19D-2CD6-44F2-A556-5B4341082C96}" dt="2023-06-14T02:21:06.985" v="13575" actId="26606"/>
          <ac:spMkLst>
            <pc:docMk/>
            <pc:sldMk cId="2736649471" sldId="374"/>
            <ac:spMk id="11" creationId="{BB96281C-838D-4BCD-BE5A-552E3519CC38}"/>
          </ac:spMkLst>
        </pc:spChg>
        <pc:spChg chg="add">
          <ac:chgData name="Emily Crose" userId="5a1598ef78992c55" providerId="LiveId" clId="{C014D19D-2CD6-44F2-A556-5B4341082C96}" dt="2023-06-14T02:21:06.985" v="13575" actId="26606"/>
          <ac:spMkLst>
            <pc:docMk/>
            <pc:sldMk cId="2736649471" sldId="374"/>
            <ac:spMk id="13" creationId="{A0DBF9AA-DD4B-4A5E-B4E5-CA1FD99D2CF7}"/>
          </ac:spMkLst>
        </pc:spChg>
        <pc:picChg chg="add mod">
          <ac:chgData name="Emily Crose" userId="5a1598ef78992c55" providerId="LiveId" clId="{C014D19D-2CD6-44F2-A556-5B4341082C96}" dt="2023-06-14T02:21:06.985" v="13575" actId="26606"/>
          <ac:picMkLst>
            <pc:docMk/>
            <pc:sldMk cId="2736649471" sldId="374"/>
            <ac:picMk id="6" creationId="{C5F4A427-B153-B5D3-641C-F8041872137C}"/>
          </ac:picMkLst>
        </pc:picChg>
      </pc:sldChg>
      <pc:sldChg chg="addSp delSp modSp new mod setBg modClrScheme chgLayout">
        <pc:chgData name="Emily Crose" userId="5a1598ef78992c55" providerId="LiveId" clId="{C014D19D-2CD6-44F2-A556-5B4341082C96}" dt="2023-06-14T02:18:56.785" v="13567" actId="26606"/>
        <pc:sldMkLst>
          <pc:docMk/>
          <pc:sldMk cId="1693897607" sldId="375"/>
        </pc:sldMkLst>
        <pc:spChg chg="del mod ord">
          <ac:chgData name="Emily Crose" userId="5a1598ef78992c55" providerId="LiveId" clId="{C014D19D-2CD6-44F2-A556-5B4341082C96}" dt="2023-06-13T22:13:15.369" v="7113" actId="700"/>
          <ac:spMkLst>
            <pc:docMk/>
            <pc:sldMk cId="1693897607" sldId="375"/>
            <ac:spMk id="2" creationId="{297055FB-F308-9BF3-F431-3A9BA69EC5BD}"/>
          </ac:spMkLst>
        </pc:spChg>
        <pc:spChg chg="del">
          <ac:chgData name="Emily Crose" userId="5a1598ef78992c55" providerId="LiveId" clId="{C014D19D-2CD6-44F2-A556-5B4341082C96}" dt="2023-06-13T22:13:15.369" v="7113" actId="700"/>
          <ac:spMkLst>
            <pc:docMk/>
            <pc:sldMk cId="1693897607" sldId="375"/>
            <ac:spMk id="3" creationId="{879A3455-479E-6293-88BA-426CB77F6726}"/>
          </ac:spMkLst>
        </pc:spChg>
        <pc:spChg chg="del">
          <ac:chgData name="Emily Crose" userId="5a1598ef78992c55" providerId="LiveId" clId="{C014D19D-2CD6-44F2-A556-5B4341082C96}" dt="2023-06-13T22:13:15.369" v="7113" actId="700"/>
          <ac:spMkLst>
            <pc:docMk/>
            <pc:sldMk cId="1693897607" sldId="375"/>
            <ac:spMk id="4" creationId="{789BFCC8-F64B-C3B3-EBE3-4CA3A7DEFE8D}"/>
          </ac:spMkLst>
        </pc:spChg>
        <pc:spChg chg="add mod ord">
          <ac:chgData name="Emily Crose" userId="5a1598ef78992c55" providerId="LiveId" clId="{C014D19D-2CD6-44F2-A556-5B4341082C96}" dt="2023-06-14T02:18:56.785" v="13567" actId="26606"/>
          <ac:spMkLst>
            <pc:docMk/>
            <pc:sldMk cId="1693897607" sldId="375"/>
            <ac:spMk id="5" creationId="{F28C4A34-74D4-944F-AF6F-863A7B0A7FF1}"/>
          </ac:spMkLst>
        </pc:spChg>
        <pc:spChg chg="add mod ord">
          <ac:chgData name="Emily Crose" userId="5a1598ef78992c55" providerId="LiveId" clId="{C014D19D-2CD6-44F2-A556-5B4341082C96}" dt="2023-06-14T02:18:56.785" v="13567" actId="26606"/>
          <ac:spMkLst>
            <pc:docMk/>
            <pc:sldMk cId="1693897607" sldId="375"/>
            <ac:spMk id="6" creationId="{5503D58B-D4AC-C22C-3DEE-3F7AAD62797B}"/>
          </ac:spMkLst>
        </pc:spChg>
        <pc:picChg chg="add">
          <ac:chgData name="Emily Crose" userId="5a1598ef78992c55" providerId="LiveId" clId="{C014D19D-2CD6-44F2-A556-5B4341082C96}" dt="2023-06-14T02:18:56.785" v="13567" actId="26606"/>
          <ac:picMkLst>
            <pc:docMk/>
            <pc:sldMk cId="1693897607" sldId="375"/>
            <ac:picMk id="8" creationId="{9EB3F88A-3C00-EB5A-86D9-6921D3A861F4}"/>
          </ac:picMkLst>
        </pc:picChg>
        <pc:picChg chg="add">
          <ac:chgData name="Emily Crose" userId="5a1598ef78992c55" providerId="LiveId" clId="{C014D19D-2CD6-44F2-A556-5B4341082C96}" dt="2023-06-14T02:18:56.785" v="13567" actId="26606"/>
          <ac:picMkLst>
            <pc:docMk/>
            <pc:sldMk cId="1693897607" sldId="375"/>
            <ac:picMk id="12" creationId="{559DF61F-9058-49C9-8F75-DC501F983B0E}"/>
          </ac:picMkLst>
        </pc:picChg>
      </pc:sldChg>
      <pc:sldChg chg="addSp delSp modSp new mod ord setBg modClrScheme chgLayout modNotesTx">
        <pc:chgData name="Emily Crose" userId="5a1598ef78992c55" providerId="LiveId" clId="{C014D19D-2CD6-44F2-A556-5B4341082C96}" dt="2023-06-14T02:24:02.397" v="13759"/>
        <pc:sldMkLst>
          <pc:docMk/>
          <pc:sldMk cId="3168147551" sldId="376"/>
        </pc:sldMkLst>
        <pc:spChg chg="mod ord">
          <ac:chgData name="Emily Crose" userId="5a1598ef78992c55" providerId="LiveId" clId="{C014D19D-2CD6-44F2-A556-5B4341082C96}" dt="2023-06-14T02:11:16.180" v="13466" actId="26606"/>
          <ac:spMkLst>
            <pc:docMk/>
            <pc:sldMk cId="3168147551" sldId="376"/>
            <ac:spMk id="2" creationId="{0EFF9382-E77C-E4FE-5016-EDBDA6BEFCEA}"/>
          </ac:spMkLst>
        </pc:spChg>
        <pc:spChg chg="del">
          <ac:chgData name="Emily Crose" userId="5a1598ef78992c55" providerId="LiveId" clId="{C014D19D-2CD6-44F2-A556-5B4341082C96}" dt="2023-06-13T22:28:06.408" v="9011" actId="700"/>
          <ac:spMkLst>
            <pc:docMk/>
            <pc:sldMk cId="3168147551" sldId="376"/>
            <ac:spMk id="3" creationId="{E14E9623-59D4-E2BF-A2F7-B96E7CDD8DB5}"/>
          </ac:spMkLst>
        </pc:spChg>
        <pc:picChg chg="add">
          <ac:chgData name="Emily Crose" userId="5a1598ef78992c55" providerId="LiveId" clId="{C014D19D-2CD6-44F2-A556-5B4341082C96}" dt="2023-06-14T02:11:16.180" v="13466" actId="26606"/>
          <ac:picMkLst>
            <pc:docMk/>
            <pc:sldMk cId="3168147551" sldId="376"/>
            <ac:picMk id="4" creationId="{486A56ED-F78E-6FFE-8568-DD02865D1D49}"/>
          </ac:picMkLst>
        </pc:picChg>
        <pc:picChg chg="add">
          <ac:chgData name="Emily Crose" userId="5a1598ef78992c55" providerId="LiveId" clId="{C014D19D-2CD6-44F2-A556-5B4341082C96}" dt="2023-06-14T02:11:16.180" v="13466" actId="26606"/>
          <ac:picMkLst>
            <pc:docMk/>
            <pc:sldMk cId="3168147551" sldId="376"/>
            <ac:picMk id="8" creationId="{08187575-5CB4-477B-AA47-020C6D2A786E}"/>
          </ac:picMkLst>
        </pc:picChg>
        <pc:picChg chg="add">
          <ac:chgData name="Emily Crose" userId="5a1598ef78992c55" providerId="LiveId" clId="{C014D19D-2CD6-44F2-A556-5B4341082C96}" dt="2023-06-14T02:11:16.180" v="13466" actId="26606"/>
          <ac:picMkLst>
            <pc:docMk/>
            <pc:sldMk cId="3168147551" sldId="376"/>
            <ac:picMk id="10" creationId="{EE585F70-7C5D-424E-A182-39507AF48A0C}"/>
          </ac:picMkLst>
        </pc:picChg>
      </pc:sldChg>
      <pc:sldChg chg="addSp modSp new mod">
        <pc:chgData name="Emily Crose" userId="5a1598ef78992c55" providerId="LiveId" clId="{C014D19D-2CD6-44F2-A556-5B4341082C96}" dt="2023-06-14T02:25:05.333" v="13774" actId="14100"/>
        <pc:sldMkLst>
          <pc:docMk/>
          <pc:sldMk cId="695660570" sldId="377"/>
        </pc:sldMkLst>
        <pc:spChg chg="mod">
          <ac:chgData name="Emily Crose" userId="5a1598ef78992c55" providerId="LiveId" clId="{C014D19D-2CD6-44F2-A556-5B4341082C96}" dt="2023-06-13T22:16:47.930" v="7569" actId="20577"/>
          <ac:spMkLst>
            <pc:docMk/>
            <pc:sldMk cId="695660570" sldId="377"/>
            <ac:spMk id="2" creationId="{13BC8F75-0EBC-BFAC-CBD7-E2147AD3E56E}"/>
          </ac:spMkLst>
        </pc:spChg>
        <pc:spChg chg="mod">
          <ac:chgData name="Emily Crose" userId="5a1598ef78992c55" providerId="LiveId" clId="{C014D19D-2CD6-44F2-A556-5B4341082C96}" dt="2023-06-14T02:25:05.333" v="13774" actId="14100"/>
          <ac:spMkLst>
            <pc:docMk/>
            <pc:sldMk cId="695660570" sldId="377"/>
            <ac:spMk id="3" creationId="{F0633A8C-DD65-7C86-F90A-EB0747EAA2B0}"/>
          </ac:spMkLst>
        </pc:spChg>
        <pc:picChg chg="add mod">
          <ac:chgData name="Emily Crose" userId="5a1598ef78992c55" providerId="LiveId" clId="{C014D19D-2CD6-44F2-A556-5B4341082C96}" dt="2023-06-14T02:24:56.790" v="13773" actId="1076"/>
          <ac:picMkLst>
            <pc:docMk/>
            <pc:sldMk cId="695660570" sldId="377"/>
            <ac:picMk id="5" creationId="{46CABD6B-C32D-2D77-606B-ED4AC6655EE6}"/>
          </ac:picMkLst>
        </pc:picChg>
      </pc:sldChg>
      <pc:sldChg chg="addSp delSp modSp new mod ord setBg modClrScheme addAnim delAnim chgLayout modNotesTx">
        <pc:chgData name="Emily Crose" userId="5a1598ef78992c55" providerId="LiveId" clId="{C014D19D-2CD6-44F2-A556-5B4341082C96}" dt="2023-06-14T02:22:17.925" v="13593" actId="26606"/>
        <pc:sldMkLst>
          <pc:docMk/>
          <pc:sldMk cId="2164223521" sldId="378"/>
        </pc:sldMkLst>
        <pc:spChg chg="mod ord">
          <ac:chgData name="Emily Crose" userId="5a1598ef78992c55" providerId="LiveId" clId="{C014D19D-2CD6-44F2-A556-5B4341082C96}" dt="2023-06-14T02:22:17.925" v="13593" actId="26606"/>
          <ac:spMkLst>
            <pc:docMk/>
            <pc:sldMk cId="2164223521" sldId="378"/>
            <ac:spMk id="2" creationId="{1517F715-A19A-F667-ADA9-FDB9D222B857}"/>
          </ac:spMkLst>
        </pc:spChg>
        <pc:spChg chg="del">
          <ac:chgData name="Emily Crose" userId="5a1598ef78992c55" providerId="LiveId" clId="{C014D19D-2CD6-44F2-A556-5B4341082C96}" dt="2023-06-13T22:17:49.577" v="7651" actId="700"/>
          <ac:spMkLst>
            <pc:docMk/>
            <pc:sldMk cId="2164223521" sldId="378"/>
            <ac:spMk id="3" creationId="{2F8790C0-9223-C254-421E-A1DDBC18F3FF}"/>
          </ac:spMkLst>
        </pc:spChg>
        <pc:picChg chg="add del">
          <ac:chgData name="Emily Crose" userId="5a1598ef78992c55" providerId="LiveId" clId="{C014D19D-2CD6-44F2-A556-5B4341082C96}" dt="2023-06-14T02:22:17.808" v="13592" actId="26606"/>
          <ac:picMkLst>
            <pc:docMk/>
            <pc:sldMk cId="2164223521" sldId="378"/>
            <ac:picMk id="4" creationId="{2DE0B41D-7644-0634-D52F-EDBC36A4C087}"/>
          </ac:picMkLst>
        </pc:picChg>
        <pc:picChg chg="add">
          <ac:chgData name="Emily Crose" userId="5a1598ef78992c55" providerId="LiveId" clId="{C014D19D-2CD6-44F2-A556-5B4341082C96}" dt="2023-06-14T02:22:17.925" v="13593" actId="26606"/>
          <ac:picMkLst>
            <pc:docMk/>
            <pc:sldMk cId="2164223521" sldId="378"/>
            <ac:picMk id="6" creationId="{483425DF-9B10-9C0E-62CB-C0580C13683D}"/>
          </ac:picMkLst>
        </pc:picChg>
        <pc:picChg chg="add">
          <ac:chgData name="Emily Crose" userId="5a1598ef78992c55" providerId="LiveId" clId="{C014D19D-2CD6-44F2-A556-5B4341082C96}" dt="2023-06-14T02:22:17.925" v="13593" actId="26606"/>
          <ac:picMkLst>
            <pc:docMk/>
            <pc:sldMk cId="2164223521" sldId="378"/>
            <ac:picMk id="8" creationId="{08187575-5CB4-477B-AA47-020C6D2A786E}"/>
          </ac:picMkLst>
        </pc:picChg>
        <pc:picChg chg="add">
          <ac:chgData name="Emily Crose" userId="5a1598ef78992c55" providerId="LiveId" clId="{C014D19D-2CD6-44F2-A556-5B4341082C96}" dt="2023-06-14T02:22:17.925" v="13593" actId="26606"/>
          <ac:picMkLst>
            <pc:docMk/>
            <pc:sldMk cId="2164223521" sldId="378"/>
            <ac:picMk id="10" creationId="{EE585F70-7C5D-424E-A182-39507AF48A0C}"/>
          </ac:picMkLst>
        </pc:picChg>
      </pc:sldChg>
      <pc:sldChg chg="addSp delSp modSp new mod setBg modClrScheme addAnim chgLayout modNotesTx">
        <pc:chgData name="Emily Crose" userId="5a1598ef78992c55" providerId="LiveId" clId="{C014D19D-2CD6-44F2-A556-5B4341082C96}" dt="2023-06-14T02:11:23.135" v="13468"/>
        <pc:sldMkLst>
          <pc:docMk/>
          <pc:sldMk cId="3668159095" sldId="379"/>
        </pc:sldMkLst>
        <pc:spChg chg="mod ord">
          <ac:chgData name="Emily Crose" userId="5a1598ef78992c55" providerId="LiveId" clId="{C014D19D-2CD6-44F2-A556-5B4341082C96}" dt="2023-06-14T02:11:23.135" v="13467" actId="26606"/>
          <ac:spMkLst>
            <pc:docMk/>
            <pc:sldMk cId="3668159095" sldId="379"/>
            <ac:spMk id="2" creationId="{984A5DCA-8AB1-3419-1F21-58336FD6E0B9}"/>
          </ac:spMkLst>
        </pc:spChg>
        <pc:spChg chg="del">
          <ac:chgData name="Emily Crose" userId="5a1598ef78992c55" providerId="LiveId" clId="{C014D19D-2CD6-44F2-A556-5B4341082C96}" dt="2023-06-13T22:27:10.636" v="8942" actId="700"/>
          <ac:spMkLst>
            <pc:docMk/>
            <pc:sldMk cId="3668159095" sldId="379"/>
            <ac:spMk id="3" creationId="{85068F8A-8918-CCDE-1E93-19F0D63C051F}"/>
          </ac:spMkLst>
        </pc:spChg>
        <pc:picChg chg="add">
          <ac:chgData name="Emily Crose" userId="5a1598ef78992c55" providerId="LiveId" clId="{C014D19D-2CD6-44F2-A556-5B4341082C96}" dt="2023-06-14T02:11:23.135" v="13467" actId="26606"/>
          <ac:picMkLst>
            <pc:docMk/>
            <pc:sldMk cId="3668159095" sldId="379"/>
            <ac:picMk id="4" creationId="{5A249263-DC4F-7B67-6E70-B4963CC5D0C4}"/>
          </ac:picMkLst>
        </pc:picChg>
        <pc:picChg chg="add">
          <ac:chgData name="Emily Crose" userId="5a1598ef78992c55" providerId="LiveId" clId="{C014D19D-2CD6-44F2-A556-5B4341082C96}" dt="2023-06-14T02:11:23.135" v="13467" actId="26606"/>
          <ac:picMkLst>
            <pc:docMk/>
            <pc:sldMk cId="3668159095" sldId="379"/>
            <ac:picMk id="8" creationId="{DBF7BBCC-A085-493E-83D9-01D4F8E88929}"/>
          </ac:picMkLst>
        </pc:picChg>
      </pc:sldChg>
      <pc:sldChg chg="addSp delSp modSp new mod setBg modClrScheme addAnim delAnim chgLayout modNotesTx">
        <pc:chgData name="Emily Crose" userId="5a1598ef78992c55" providerId="LiveId" clId="{C014D19D-2CD6-44F2-A556-5B4341082C96}" dt="2023-06-14T02:16:48.954" v="13504" actId="26606"/>
        <pc:sldMkLst>
          <pc:docMk/>
          <pc:sldMk cId="1122448585" sldId="380"/>
        </pc:sldMkLst>
        <pc:spChg chg="del mod ord">
          <ac:chgData name="Emily Crose" userId="5a1598ef78992c55" providerId="LiveId" clId="{C014D19D-2CD6-44F2-A556-5B4341082C96}" dt="2023-06-14T02:13:16.668" v="13474" actId="478"/>
          <ac:spMkLst>
            <pc:docMk/>
            <pc:sldMk cId="1122448585" sldId="380"/>
            <ac:spMk id="2" creationId="{C7BE7B76-01C7-81B0-8D01-CC6BA558E184}"/>
          </ac:spMkLst>
        </pc:spChg>
        <pc:spChg chg="del">
          <ac:chgData name="Emily Crose" userId="5a1598ef78992c55" providerId="LiveId" clId="{C014D19D-2CD6-44F2-A556-5B4341082C96}" dt="2023-06-14T02:12:32.806" v="13470"/>
          <ac:spMkLst>
            <pc:docMk/>
            <pc:sldMk cId="1122448585" sldId="380"/>
            <ac:spMk id="3" creationId="{D802EC06-9565-C376-C762-60CFEAA04D97}"/>
          </ac:spMkLst>
        </pc:spChg>
        <pc:spChg chg="add del mod">
          <ac:chgData name="Emily Crose" userId="5a1598ef78992c55" providerId="LiveId" clId="{C014D19D-2CD6-44F2-A556-5B4341082C96}" dt="2023-06-14T02:13:22.001" v="13475" actId="700"/>
          <ac:spMkLst>
            <pc:docMk/>
            <pc:sldMk cId="1122448585" sldId="380"/>
            <ac:spMk id="7" creationId="{DF005693-C2B4-C83C-0280-C1F76840A178}"/>
          </ac:spMkLst>
        </pc:spChg>
        <pc:spChg chg="add mod ord">
          <ac:chgData name="Emily Crose" userId="5a1598ef78992c55" providerId="LiveId" clId="{C014D19D-2CD6-44F2-A556-5B4341082C96}" dt="2023-06-14T02:16:48.954" v="13504" actId="26606"/>
          <ac:spMkLst>
            <pc:docMk/>
            <pc:sldMk cId="1122448585" sldId="380"/>
            <ac:spMk id="8" creationId="{92D8656E-7CE2-F0A7-F519-D087BE3D339F}"/>
          </ac:spMkLst>
        </pc:spChg>
        <pc:spChg chg="add del mod">
          <ac:chgData name="Emily Crose" userId="5a1598ef78992c55" providerId="LiveId" clId="{C014D19D-2CD6-44F2-A556-5B4341082C96}" dt="2023-06-14T02:14:26.945" v="13500" actId="700"/>
          <ac:spMkLst>
            <pc:docMk/>
            <pc:sldMk cId="1122448585" sldId="380"/>
            <ac:spMk id="9" creationId="{B24A7454-9478-6EC7-42DB-13206238D925}"/>
          </ac:spMkLst>
        </pc:spChg>
        <pc:picChg chg="add del mod ord">
          <ac:chgData name="Emily Crose" userId="5a1598ef78992c55" providerId="LiveId" clId="{C014D19D-2CD6-44F2-A556-5B4341082C96}" dt="2023-06-14T02:14:01.066" v="13483" actId="478"/>
          <ac:picMkLst>
            <pc:docMk/>
            <pc:sldMk cId="1122448585" sldId="380"/>
            <ac:picMk id="5" creationId="{B93BB83B-3A2E-023C-5C39-CC1917BCBD39}"/>
          </ac:picMkLst>
        </pc:picChg>
        <pc:picChg chg="add del">
          <ac:chgData name="Emily Crose" userId="5a1598ef78992c55" providerId="LiveId" clId="{C014D19D-2CD6-44F2-A556-5B4341082C96}" dt="2023-06-14T02:16:48.906" v="13503" actId="26606"/>
          <ac:picMkLst>
            <pc:docMk/>
            <pc:sldMk cId="1122448585" sldId="380"/>
            <ac:picMk id="10" creationId="{C04BC644-944D-8C87-CAD4-74F8520A7365}"/>
          </ac:picMkLst>
        </pc:picChg>
        <pc:picChg chg="add">
          <ac:chgData name="Emily Crose" userId="5a1598ef78992c55" providerId="LiveId" clId="{C014D19D-2CD6-44F2-A556-5B4341082C96}" dt="2023-06-14T02:16:48.954" v="13504" actId="26606"/>
          <ac:picMkLst>
            <pc:docMk/>
            <pc:sldMk cId="1122448585" sldId="380"/>
            <ac:picMk id="12" creationId="{3A488355-9A13-6679-75EF-355C92CF500C}"/>
          </ac:picMkLst>
        </pc:picChg>
        <pc:picChg chg="add">
          <ac:chgData name="Emily Crose" userId="5a1598ef78992c55" providerId="LiveId" clId="{C014D19D-2CD6-44F2-A556-5B4341082C96}" dt="2023-06-14T02:16:48.954" v="13504" actId="26606"/>
          <ac:picMkLst>
            <pc:docMk/>
            <pc:sldMk cId="1122448585" sldId="380"/>
            <ac:picMk id="14" creationId="{DBF7BBCC-A085-493E-83D9-01D4F8E88929}"/>
          </ac:picMkLst>
        </pc:picChg>
      </pc:sldChg>
      <pc:sldChg chg="modSp new del mod modNotesTx">
        <pc:chgData name="Emily Crose" userId="5a1598ef78992c55" providerId="LiveId" clId="{C014D19D-2CD6-44F2-A556-5B4341082C96}" dt="2023-06-14T02:11:49.683" v="13469" actId="47"/>
        <pc:sldMkLst>
          <pc:docMk/>
          <pc:sldMk cId="2441475263" sldId="381"/>
        </pc:sldMkLst>
        <pc:spChg chg="mod">
          <ac:chgData name="Emily Crose" userId="5a1598ef78992c55" providerId="LiveId" clId="{C014D19D-2CD6-44F2-A556-5B4341082C96}" dt="2023-06-13T22:33:39.993" v="9152" actId="20577"/>
          <ac:spMkLst>
            <pc:docMk/>
            <pc:sldMk cId="2441475263" sldId="381"/>
            <ac:spMk id="2" creationId="{39D6B22E-6C38-FE31-DB51-4C90E5888092}"/>
          </ac:spMkLst>
        </pc:spChg>
      </pc:sldChg>
      <pc:sldChg chg="addSp delSp modSp add mod setBg">
        <pc:chgData name="Emily Crose" userId="5a1598ef78992c55" providerId="LiveId" clId="{C014D19D-2CD6-44F2-A556-5B4341082C96}" dt="2023-06-14T01:41:48.831" v="10942" actId="20577"/>
        <pc:sldMkLst>
          <pc:docMk/>
          <pc:sldMk cId="3139182929" sldId="382"/>
        </pc:sldMkLst>
        <pc:spChg chg="mod">
          <ac:chgData name="Emily Crose" userId="5a1598ef78992c55" providerId="LiveId" clId="{C014D19D-2CD6-44F2-A556-5B4341082C96}" dt="2023-06-14T01:41:20.419" v="10924" actId="26606"/>
          <ac:spMkLst>
            <pc:docMk/>
            <pc:sldMk cId="3139182929" sldId="382"/>
            <ac:spMk id="2" creationId="{B149030D-9301-69CE-9332-0270581CADDA}"/>
          </ac:spMkLst>
        </pc:spChg>
        <pc:spChg chg="add del">
          <ac:chgData name="Emily Crose" userId="5a1598ef78992c55" providerId="LiveId" clId="{C014D19D-2CD6-44F2-A556-5B4341082C96}" dt="2023-06-14T01:41:20.419" v="10924" actId="26606"/>
          <ac:spMkLst>
            <pc:docMk/>
            <pc:sldMk cId="3139182929" sldId="382"/>
            <ac:spMk id="3" creationId="{2997CEA2-FF6E-A1AB-9E97-0C341BFF8BE5}"/>
          </ac:spMkLst>
        </pc:spChg>
        <pc:spChg chg="add mod">
          <ac:chgData name="Emily Crose" userId="5a1598ef78992c55" providerId="LiveId" clId="{C014D19D-2CD6-44F2-A556-5B4341082C96}" dt="2023-06-14T01:41:48.831" v="10942" actId="20577"/>
          <ac:spMkLst>
            <pc:docMk/>
            <pc:sldMk cId="3139182929" sldId="382"/>
            <ac:spMk id="12" creationId="{2997CEA2-FF6E-A1AB-9E97-0C341BFF8BE5}"/>
          </ac:spMkLst>
        </pc:spChg>
        <pc:graphicFrameChg chg="add del">
          <ac:chgData name="Emily Crose" userId="5a1598ef78992c55" providerId="LiveId" clId="{C014D19D-2CD6-44F2-A556-5B4341082C96}" dt="2023-06-14T01:41:12.785" v="10921" actId="26606"/>
          <ac:graphicFrameMkLst>
            <pc:docMk/>
            <pc:sldMk cId="3139182929" sldId="382"/>
            <ac:graphicFrameMk id="5" creationId="{122B0FEE-CC0A-6DBB-CBA0-9BA3461D348E}"/>
          </ac:graphicFrameMkLst>
        </pc:graphicFrameChg>
        <pc:graphicFrameChg chg="add del">
          <ac:chgData name="Emily Crose" userId="5a1598ef78992c55" providerId="LiveId" clId="{C014D19D-2CD6-44F2-A556-5B4341082C96}" dt="2023-06-14T01:41:20.401" v="10923" actId="26606"/>
          <ac:graphicFrameMkLst>
            <pc:docMk/>
            <pc:sldMk cId="3139182929" sldId="382"/>
            <ac:graphicFrameMk id="7" creationId="{C1F56721-EDD3-582E-5123-87271AA2CA96}"/>
          </ac:graphicFrameMkLst>
        </pc:graphicFrameChg>
        <pc:picChg chg="add del">
          <ac:chgData name="Emily Crose" userId="5a1598ef78992c55" providerId="LiveId" clId="{C014D19D-2CD6-44F2-A556-5B4341082C96}" dt="2023-06-14T01:41:20.401" v="10923" actId="26606"/>
          <ac:picMkLst>
            <pc:docMk/>
            <pc:sldMk cId="3139182929" sldId="382"/>
            <ac:picMk id="9" creationId="{A8D526D7-C782-4F65-A21F-A6B40D869B47}"/>
          </ac:picMkLst>
        </pc:picChg>
        <pc:picChg chg="add">
          <ac:chgData name="Emily Crose" userId="5a1598ef78992c55" providerId="LiveId" clId="{C014D19D-2CD6-44F2-A556-5B4341082C96}" dt="2023-06-14T01:41:20.419" v="10924" actId="26606"/>
          <ac:picMkLst>
            <pc:docMk/>
            <pc:sldMk cId="3139182929" sldId="382"/>
            <ac:picMk id="11" creationId="{F53DFB1E-B4BC-AC22-322D-71691328343B}"/>
          </ac:picMkLst>
        </pc:picChg>
      </pc:sldChg>
      <pc:sldChg chg="addSp modSp new del mod modClrScheme chgLayout modNotesTx">
        <pc:chgData name="Emily Crose" userId="5a1598ef78992c55" providerId="LiveId" clId="{C014D19D-2CD6-44F2-A556-5B4341082C96}" dt="2023-06-13T22:46:58.292" v="10388" actId="2696"/>
        <pc:sldMkLst>
          <pc:docMk/>
          <pc:sldMk cId="3513142203" sldId="382"/>
        </pc:sldMkLst>
        <pc:spChg chg="mod ord">
          <ac:chgData name="Emily Crose" userId="5a1598ef78992c55" providerId="LiveId" clId="{C014D19D-2CD6-44F2-A556-5B4341082C96}" dt="2023-06-13T22:37:45.478" v="9183" actId="700"/>
          <ac:spMkLst>
            <pc:docMk/>
            <pc:sldMk cId="3513142203" sldId="382"/>
            <ac:spMk id="2" creationId="{B149030D-9301-69CE-9332-0270581CADDA}"/>
          </ac:spMkLst>
        </pc:spChg>
        <pc:spChg chg="add mod ord">
          <ac:chgData name="Emily Crose" userId="5a1598ef78992c55" providerId="LiveId" clId="{C014D19D-2CD6-44F2-A556-5B4341082C96}" dt="2023-06-13T22:41:00.360" v="9499" actId="20577"/>
          <ac:spMkLst>
            <pc:docMk/>
            <pc:sldMk cId="3513142203" sldId="382"/>
            <ac:spMk id="3" creationId="{2997CEA2-FF6E-A1AB-9E97-0C341BFF8BE5}"/>
          </ac:spMkLst>
        </pc:spChg>
      </pc:sldChg>
      <pc:sldChg chg="modSp new del mod">
        <pc:chgData name="Emily Crose" userId="5a1598ef78992c55" providerId="LiveId" clId="{C014D19D-2CD6-44F2-A556-5B4341082C96}" dt="2023-06-13T22:46:58.292" v="10388" actId="2696"/>
        <pc:sldMkLst>
          <pc:docMk/>
          <pc:sldMk cId="875689191" sldId="383"/>
        </pc:sldMkLst>
        <pc:spChg chg="mod">
          <ac:chgData name="Emily Crose" userId="5a1598ef78992c55" providerId="LiveId" clId="{C014D19D-2CD6-44F2-A556-5B4341082C96}" dt="2023-06-13T22:45:07.712" v="10224" actId="20577"/>
          <ac:spMkLst>
            <pc:docMk/>
            <pc:sldMk cId="875689191" sldId="383"/>
            <ac:spMk id="2" creationId="{7BE18DE8-7154-DE1C-6422-24017D56B7B0}"/>
          </ac:spMkLst>
        </pc:spChg>
      </pc:sldChg>
      <pc:sldChg chg="addSp delSp modSp add del mod setBg addAnim delAnim">
        <pc:chgData name="Emily Crose" userId="5a1598ef78992c55" providerId="LiveId" clId="{C014D19D-2CD6-44F2-A556-5B4341082C96}" dt="2023-06-14T01:42:37.713" v="10948" actId="47"/>
        <pc:sldMkLst>
          <pc:docMk/>
          <pc:sldMk cId="2593773828" sldId="383"/>
        </pc:sldMkLst>
        <pc:spChg chg="mod">
          <ac:chgData name="Emily Crose" userId="5a1598ef78992c55" providerId="LiveId" clId="{C014D19D-2CD6-44F2-A556-5B4341082C96}" dt="2023-06-14T01:42:08.864" v="10946" actId="26606"/>
          <ac:spMkLst>
            <pc:docMk/>
            <pc:sldMk cId="2593773828" sldId="383"/>
            <ac:spMk id="2" creationId="{7BE18DE8-7154-DE1C-6422-24017D56B7B0}"/>
          </ac:spMkLst>
        </pc:spChg>
        <pc:spChg chg="add del">
          <ac:chgData name="Emily Crose" userId="5a1598ef78992c55" providerId="LiveId" clId="{C014D19D-2CD6-44F2-A556-5B4341082C96}" dt="2023-06-14T01:42:08.805" v="10945" actId="26606"/>
          <ac:spMkLst>
            <pc:docMk/>
            <pc:sldMk cId="2593773828" sldId="383"/>
            <ac:spMk id="7" creationId="{DAB482FD-C684-4DAA-AC4C-1739F51A98A0}"/>
          </ac:spMkLst>
        </pc:spChg>
        <pc:picChg chg="add">
          <ac:chgData name="Emily Crose" userId="5a1598ef78992c55" providerId="LiveId" clId="{C014D19D-2CD6-44F2-A556-5B4341082C96}" dt="2023-06-14T01:42:08.864" v="10946" actId="26606"/>
          <ac:picMkLst>
            <pc:docMk/>
            <pc:sldMk cId="2593773828" sldId="383"/>
            <ac:picMk id="4" creationId="{F5972C7F-3DEC-C90F-2A23-FC5E006CBB5B}"/>
          </ac:picMkLst>
        </pc:picChg>
        <pc:cxnChg chg="add del">
          <ac:chgData name="Emily Crose" userId="5a1598ef78992c55" providerId="LiveId" clId="{C014D19D-2CD6-44F2-A556-5B4341082C96}" dt="2023-06-14T01:42:08.805" v="10945" actId="26606"/>
          <ac:cxnSpMkLst>
            <pc:docMk/>
            <pc:sldMk cId="2593773828" sldId="383"/>
            <ac:cxnSpMk id="9" creationId="{2DAA738B-EDF5-4694-B25A-3488245BC87C}"/>
          </ac:cxnSpMkLst>
        </pc:cxnChg>
      </pc:sldChg>
      <pc:sldChg chg="addSp modSp new del mod modClrScheme chgLayout">
        <pc:chgData name="Emily Crose" userId="5a1598ef78992c55" providerId="LiveId" clId="{C014D19D-2CD6-44F2-A556-5B4341082C96}" dt="2023-06-13T22:46:58.292" v="10388" actId="2696"/>
        <pc:sldMkLst>
          <pc:docMk/>
          <pc:sldMk cId="2541001135" sldId="384"/>
        </pc:sldMkLst>
        <pc:spChg chg="mod ord">
          <ac:chgData name="Emily Crose" userId="5a1598ef78992c55" providerId="LiveId" clId="{C014D19D-2CD6-44F2-A556-5B4341082C96}" dt="2023-06-13T22:45:24.148" v="10253" actId="700"/>
          <ac:spMkLst>
            <pc:docMk/>
            <pc:sldMk cId="2541001135" sldId="384"/>
            <ac:spMk id="2" creationId="{E461F771-AAB8-2D3E-1F67-00D524664503}"/>
          </ac:spMkLst>
        </pc:spChg>
        <pc:spChg chg="add mod ord">
          <ac:chgData name="Emily Crose" userId="5a1598ef78992c55" providerId="LiveId" clId="{C014D19D-2CD6-44F2-A556-5B4341082C96}" dt="2023-06-13T22:46:11.514" v="10385" actId="20577"/>
          <ac:spMkLst>
            <pc:docMk/>
            <pc:sldMk cId="2541001135" sldId="384"/>
            <ac:spMk id="3" creationId="{4CD79876-68B9-E839-FD5B-72313F3A81B4}"/>
          </ac:spMkLst>
        </pc:spChg>
      </pc:sldChg>
      <pc:sldChg chg="addSp delSp modSp add mod setBg">
        <pc:chgData name="Emily Crose" userId="5a1598ef78992c55" providerId="LiveId" clId="{C014D19D-2CD6-44F2-A556-5B4341082C96}" dt="2023-06-14T02:28:13.902" v="13815" actId="26606"/>
        <pc:sldMkLst>
          <pc:docMk/>
          <pc:sldMk cId="3504101405" sldId="384"/>
        </pc:sldMkLst>
        <pc:spChg chg="mod">
          <ac:chgData name="Emily Crose" userId="5a1598ef78992c55" providerId="LiveId" clId="{C014D19D-2CD6-44F2-A556-5B4341082C96}" dt="2023-06-14T02:28:13.902" v="13815" actId="26606"/>
          <ac:spMkLst>
            <pc:docMk/>
            <pc:sldMk cId="3504101405" sldId="384"/>
            <ac:spMk id="2" creationId="{E461F771-AAB8-2D3E-1F67-00D524664503}"/>
          </ac:spMkLst>
        </pc:spChg>
        <pc:spChg chg="del">
          <ac:chgData name="Emily Crose" userId="5a1598ef78992c55" providerId="LiveId" clId="{C014D19D-2CD6-44F2-A556-5B4341082C96}" dt="2023-06-14T02:28:13.902" v="13815" actId="26606"/>
          <ac:spMkLst>
            <pc:docMk/>
            <pc:sldMk cId="3504101405" sldId="384"/>
            <ac:spMk id="3" creationId="{4CD79876-68B9-E839-FD5B-72313F3A81B4}"/>
          </ac:spMkLst>
        </pc:spChg>
        <pc:graphicFrameChg chg="add">
          <ac:chgData name="Emily Crose" userId="5a1598ef78992c55" providerId="LiveId" clId="{C014D19D-2CD6-44F2-A556-5B4341082C96}" dt="2023-06-14T02:28:13.902" v="13815" actId="26606"/>
          <ac:graphicFrameMkLst>
            <pc:docMk/>
            <pc:sldMk cId="3504101405" sldId="384"/>
            <ac:graphicFrameMk id="5" creationId="{5A5C1A14-A1AA-424F-72D1-69E66C412FEB}"/>
          </ac:graphicFrameMkLst>
        </pc:graphicFrameChg>
        <pc:picChg chg="add">
          <ac:chgData name="Emily Crose" userId="5a1598ef78992c55" providerId="LiveId" clId="{C014D19D-2CD6-44F2-A556-5B4341082C96}" dt="2023-06-14T02:28:13.902" v="13815" actId="26606"/>
          <ac:picMkLst>
            <pc:docMk/>
            <pc:sldMk cId="3504101405" sldId="384"/>
            <ac:picMk id="9" creationId="{A8D526D7-C782-4F65-A21F-A6B40D869B47}"/>
          </ac:picMkLst>
        </pc:picChg>
      </pc:sldChg>
      <pc:sldChg chg="addSp delSp modSp new mod setBg modClrScheme addAnim delAnim modAnim delDesignElem chgLayout modNotesTx">
        <pc:chgData name="Emily Crose" userId="5a1598ef78992c55" providerId="LiveId" clId="{C014D19D-2CD6-44F2-A556-5B4341082C96}" dt="2023-06-14T02:06:09.989" v="13013" actId="20577"/>
        <pc:sldMkLst>
          <pc:docMk/>
          <pc:sldMk cId="2909401906" sldId="385"/>
        </pc:sldMkLst>
        <pc:spChg chg="del mod">
          <ac:chgData name="Emily Crose" userId="5a1598ef78992c55" providerId="LiveId" clId="{C014D19D-2CD6-44F2-A556-5B4341082C96}" dt="2023-06-14T02:01:59.361" v="12488" actId="478"/>
          <ac:spMkLst>
            <pc:docMk/>
            <pc:sldMk cId="2909401906" sldId="385"/>
            <ac:spMk id="2" creationId="{A64825D0-0CEA-4474-4A9B-A01DEA7F15D8}"/>
          </ac:spMkLst>
        </pc:spChg>
        <pc:spChg chg="add del">
          <ac:chgData name="Emily Crose" userId="5a1598ef78992c55" providerId="LiveId" clId="{C014D19D-2CD6-44F2-A556-5B4341082C96}" dt="2023-06-14T02:02:11.009" v="12491" actId="26606"/>
          <ac:spMkLst>
            <pc:docMk/>
            <pc:sldMk cId="2909401906" sldId="385"/>
            <ac:spMk id="6" creationId="{E24F7045-1B8B-4422-9330-0BC8BF6065E3}"/>
          </ac:spMkLst>
        </pc:spChg>
        <pc:spChg chg="add del">
          <ac:chgData name="Emily Crose" userId="5a1598ef78992c55" providerId="LiveId" clId="{C014D19D-2CD6-44F2-A556-5B4341082C96}" dt="2023-06-14T02:02:11.009" v="12491" actId="26606"/>
          <ac:spMkLst>
            <pc:docMk/>
            <pc:sldMk cId="2909401906" sldId="385"/>
            <ac:spMk id="11" creationId="{7ED0B3BD-E968-4364-878A-47D3A6AEF099}"/>
          </ac:spMkLst>
        </pc:spChg>
        <pc:spChg chg="add del">
          <ac:chgData name="Emily Crose" userId="5a1598ef78992c55" providerId="LiveId" clId="{C014D19D-2CD6-44F2-A556-5B4341082C96}" dt="2023-06-14T02:02:11.009" v="12491" actId="26606"/>
          <ac:spMkLst>
            <pc:docMk/>
            <pc:sldMk cId="2909401906" sldId="385"/>
            <ac:spMk id="13" creationId="{C8E5BCBF-E5D0-444B-A584-4A5FF79F9D7E}"/>
          </ac:spMkLst>
        </pc:spChg>
        <pc:spChg chg="add">
          <ac:chgData name="Emily Crose" userId="5a1598ef78992c55" providerId="LiveId" clId="{C014D19D-2CD6-44F2-A556-5B4341082C96}" dt="2023-06-14T02:02:11.013" v="12492" actId="26606"/>
          <ac:spMkLst>
            <pc:docMk/>
            <pc:sldMk cId="2909401906" sldId="385"/>
            <ac:spMk id="15" creationId="{D64A12F0-8158-4372-9761-AD0A6ED30C2E}"/>
          </ac:spMkLst>
        </pc:spChg>
        <pc:picChg chg="add mod">
          <ac:chgData name="Emily Crose" userId="5a1598ef78992c55" providerId="LiveId" clId="{C014D19D-2CD6-44F2-A556-5B4341082C96}" dt="2023-06-14T02:02:11.013" v="12492" actId="26606"/>
          <ac:picMkLst>
            <pc:docMk/>
            <pc:sldMk cId="2909401906" sldId="385"/>
            <ac:picMk id="4" creationId="{9E109E96-285B-FA50-6183-E4E721141F3C}"/>
          </ac:picMkLst>
        </pc:picChg>
        <pc:picChg chg="add del">
          <ac:chgData name="Emily Crose" userId="5a1598ef78992c55" providerId="LiveId" clId="{C014D19D-2CD6-44F2-A556-5B4341082C96}" dt="2023-06-14T02:02:04.751" v="12489" actId="700"/>
          <ac:picMkLst>
            <pc:docMk/>
            <pc:sldMk cId="2909401906" sldId="385"/>
            <ac:picMk id="9" creationId="{7D934112-154B-4CC7-A804-F3DCB2052E55}"/>
          </ac:picMkLst>
        </pc:picChg>
      </pc:sldChg>
      <pc:sldChg chg="addSp modSp new mod ord setBg chgLayout modNotesTx">
        <pc:chgData name="Emily Crose" userId="5a1598ef78992c55" providerId="LiveId" clId="{C014D19D-2CD6-44F2-A556-5B4341082C96}" dt="2023-06-14T01:48:19.291" v="11012" actId="26606"/>
        <pc:sldMkLst>
          <pc:docMk/>
          <pc:sldMk cId="3439669029" sldId="386"/>
        </pc:sldMkLst>
        <pc:spChg chg="mod ord">
          <ac:chgData name="Emily Crose" userId="5a1598ef78992c55" providerId="LiveId" clId="{C014D19D-2CD6-44F2-A556-5B4341082C96}" dt="2023-06-14T01:48:19.291" v="11012" actId="26606"/>
          <ac:spMkLst>
            <pc:docMk/>
            <pc:sldMk cId="3439669029" sldId="386"/>
            <ac:spMk id="2" creationId="{D886D6D3-8A39-1EDC-7AC1-CA5332FFE0EA}"/>
          </ac:spMkLst>
        </pc:spChg>
        <pc:spChg chg="add">
          <ac:chgData name="Emily Crose" userId="5a1598ef78992c55" providerId="LiveId" clId="{C014D19D-2CD6-44F2-A556-5B4341082C96}" dt="2023-06-14T01:48:19.291" v="11012" actId="26606"/>
          <ac:spMkLst>
            <pc:docMk/>
            <pc:sldMk cId="3439669029" sldId="386"/>
            <ac:spMk id="8" creationId="{608EAA06-5488-416B-B2B2-E55213011012}"/>
          </ac:spMkLst>
        </pc:spChg>
        <pc:picChg chg="add">
          <ac:chgData name="Emily Crose" userId="5a1598ef78992c55" providerId="LiveId" clId="{C014D19D-2CD6-44F2-A556-5B4341082C96}" dt="2023-06-14T01:48:19.291" v="11012" actId="26606"/>
          <ac:picMkLst>
            <pc:docMk/>
            <pc:sldMk cId="3439669029" sldId="386"/>
            <ac:picMk id="4" creationId="{F5D831C6-3160-5DD4-4D46-6EB1DFC3CD25}"/>
          </ac:picMkLst>
        </pc:picChg>
      </pc:sldChg>
      <pc:sldChg chg="addSp delSp modSp new mod ord modClrScheme chgLayout">
        <pc:chgData name="Emily Crose" userId="5a1598ef78992c55" providerId="LiveId" clId="{C014D19D-2CD6-44F2-A556-5B4341082C96}" dt="2023-06-14T02:29:58.166" v="13997" actId="20577"/>
        <pc:sldMkLst>
          <pc:docMk/>
          <pc:sldMk cId="3598032700" sldId="387"/>
        </pc:sldMkLst>
        <pc:spChg chg="mod ord">
          <ac:chgData name="Emily Crose" userId="5a1598ef78992c55" providerId="LiveId" clId="{C014D19D-2CD6-44F2-A556-5B4341082C96}" dt="2023-06-14T02:29:04.433" v="13820" actId="700"/>
          <ac:spMkLst>
            <pc:docMk/>
            <pc:sldMk cId="3598032700" sldId="387"/>
            <ac:spMk id="2" creationId="{6EC673D7-A5EF-62B1-1550-9E9B2F098E08}"/>
          </ac:spMkLst>
        </pc:spChg>
        <pc:spChg chg="add mod ord">
          <ac:chgData name="Emily Crose" userId="5a1598ef78992c55" providerId="LiveId" clId="{C014D19D-2CD6-44F2-A556-5B4341082C96}" dt="2023-06-14T02:29:58.166" v="13997" actId="20577"/>
          <ac:spMkLst>
            <pc:docMk/>
            <pc:sldMk cId="3598032700" sldId="387"/>
            <ac:spMk id="5" creationId="{E12E74F5-4822-B176-542D-8808225FDE83}"/>
          </ac:spMkLst>
        </pc:spChg>
        <pc:picChg chg="add del mod">
          <ac:chgData name="Emily Crose" userId="5a1598ef78992c55" providerId="LiveId" clId="{C014D19D-2CD6-44F2-A556-5B4341082C96}" dt="2023-06-14T02:28:50.745" v="13818" actId="21"/>
          <ac:picMkLst>
            <pc:docMk/>
            <pc:sldMk cId="3598032700" sldId="387"/>
            <ac:picMk id="4" creationId="{5DEB0888-FB3B-8D28-A9B5-F6CA7DE378C5}"/>
          </ac:picMkLst>
        </pc:picChg>
      </pc:sldChg>
      <pc:sldChg chg="addSp delSp modSp new mod setBg modClrScheme chgLayout">
        <pc:chgData name="Emily Crose" userId="5a1598ef78992c55" providerId="LiveId" clId="{C014D19D-2CD6-44F2-A556-5B4341082C96}" dt="2023-06-14T01:42:53.032" v="10950" actId="26606"/>
        <pc:sldMkLst>
          <pc:docMk/>
          <pc:sldMk cId="3091163500" sldId="388"/>
        </pc:sldMkLst>
        <pc:spChg chg="mod ord">
          <ac:chgData name="Emily Crose" userId="5a1598ef78992c55" providerId="LiveId" clId="{C014D19D-2CD6-44F2-A556-5B4341082C96}" dt="2023-06-14T01:42:53.032" v="10950" actId="26606"/>
          <ac:spMkLst>
            <pc:docMk/>
            <pc:sldMk cId="3091163500" sldId="388"/>
            <ac:spMk id="2" creationId="{1596506E-10DD-84BB-9F7F-14CC3F2D2DE5}"/>
          </ac:spMkLst>
        </pc:spChg>
        <pc:spChg chg="del">
          <ac:chgData name="Emily Crose" userId="5a1598ef78992c55" providerId="LiveId" clId="{C014D19D-2CD6-44F2-A556-5B4341082C96}" dt="2023-06-14T01:42:48.178" v="10949" actId="700"/>
          <ac:spMkLst>
            <pc:docMk/>
            <pc:sldMk cId="3091163500" sldId="388"/>
            <ac:spMk id="3" creationId="{ECC9FD21-AF5B-84E0-6F6C-1F894C460EA9}"/>
          </ac:spMkLst>
        </pc:spChg>
        <pc:picChg chg="add">
          <ac:chgData name="Emily Crose" userId="5a1598ef78992c55" providerId="LiveId" clId="{C014D19D-2CD6-44F2-A556-5B4341082C96}" dt="2023-06-14T01:42:53.032" v="10950" actId="26606"/>
          <ac:picMkLst>
            <pc:docMk/>
            <pc:sldMk cId="3091163500" sldId="388"/>
            <ac:picMk id="4" creationId="{F65B0F94-6468-D4B7-EB65-281497159F68}"/>
          </ac:picMkLst>
        </pc:picChg>
        <pc:picChg chg="add">
          <ac:chgData name="Emily Crose" userId="5a1598ef78992c55" providerId="LiveId" clId="{C014D19D-2CD6-44F2-A556-5B4341082C96}" dt="2023-06-14T01:42:53.032" v="10950" actId="26606"/>
          <ac:picMkLst>
            <pc:docMk/>
            <pc:sldMk cId="3091163500" sldId="388"/>
            <ac:picMk id="8" creationId="{2BFB581C-2142-4222-9A3B-905AD6C09535}"/>
          </ac:picMkLst>
        </pc:picChg>
      </pc:sldChg>
      <pc:sldChg chg="addSp delSp modSp new mod setBg modClrScheme setClrOvrMap delDesignElem chgLayout">
        <pc:chgData name="Emily Crose" userId="5a1598ef78992c55" providerId="LiveId" clId="{C014D19D-2CD6-44F2-A556-5B4341082C96}" dt="2023-06-14T01:55:15.353" v="12076" actId="26606"/>
        <pc:sldMkLst>
          <pc:docMk/>
          <pc:sldMk cId="3045677023" sldId="389"/>
        </pc:sldMkLst>
        <pc:spChg chg="mod ord">
          <ac:chgData name="Emily Crose" userId="5a1598ef78992c55" providerId="LiveId" clId="{C014D19D-2CD6-44F2-A556-5B4341082C96}" dt="2023-06-14T01:55:15.353" v="12076" actId="26606"/>
          <ac:spMkLst>
            <pc:docMk/>
            <pc:sldMk cId="3045677023" sldId="389"/>
            <ac:spMk id="2" creationId="{59F395D3-6B6F-CB29-CF06-F19FFE37C8F3}"/>
          </ac:spMkLst>
        </pc:spChg>
        <pc:spChg chg="del mod ord">
          <ac:chgData name="Emily Crose" userId="5a1598ef78992c55" providerId="LiveId" clId="{C014D19D-2CD6-44F2-A556-5B4341082C96}" dt="2023-06-14T01:54:54.038" v="12073" actId="478"/>
          <ac:spMkLst>
            <pc:docMk/>
            <pc:sldMk cId="3045677023" sldId="389"/>
            <ac:spMk id="3" creationId="{433812A9-FC4B-8871-F55E-64D9A9E2A8D7}"/>
          </ac:spMkLst>
        </pc:spChg>
        <pc:spChg chg="add del mod ord">
          <ac:chgData name="Emily Crose" userId="5a1598ef78992c55" providerId="LiveId" clId="{C014D19D-2CD6-44F2-A556-5B4341082C96}" dt="2023-06-14T01:54:41.587" v="12069"/>
          <ac:spMkLst>
            <pc:docMk/>
            <pc:sldMk cId="3045677023" sldId="389"/>
            <ac:spMk id="4" creationId="{ABD198A9-93AD-3B7A-B60C-4160F0B9ED30}"/>
          </ac:spMkLst>
        </pc:spChg>
        <pc:spChg chg="add del mod ord">
          <ac:chgData name="Emily Crose" userId="5a1598ef78992c55" providerId="LiveId" clId="{C014D19D-2CD6-44F2-A556-5B4341082C96}" dt="2023-06-14T01:55:01.059" v="12074" actId="700"/>
          <ac:spMkLst>
            <pc:docMk/>
            <pc:sldMk cId="3045677023" sldId="389"/>
            <ac:spMk id="8" creationId="{5503C243-9B37-E153-0D4C-E5851011A352}"/>
          </ac:spMkLst>
        </pc:spChg>
        <pc:spChg chg="add">
          <ac:chgData name="Emily Crose" userId="5a1598ef78992c55" providerId="LiveId" clId="{C014D19D-2CD6-44F2-A556-5B4341082C96}" dt="2023-06-14T01:55:15.353" v="12076" actId="26606"/>
          <ac:spMkLst>
            <pc:docMk/>
            <pc:sldMk cId="3045677023" sldId="389"/>
            <ac:spMk id="9" creationId="{8E482A67-6CD8-49D7-9F85-52ECF99152D0}"/>
          </ac:spMkLst>
        </pc:spChg>
        <pc:spChg chg="add del">
          <ac:chgData name="Emily Crose" userId="5a1598ef78992c55" providerId="LiveId" clId="{C014D19D-2CD6-44F2-A556-5B4341082C96}" dt="2023-06-14T01:55:01.059" v="12074" actId="700"/>
          <ac:spMkLst>
            <pc:docMk/>
            <pc:sldMk cId="3045677023" sldId="389"/>
            <ac:spMk id="11" creationId="{0A22D114-11B7-46ED-94A9-18DC1C977BF4}"/>
          </ac:spMkLst>
        </pc:spChg>
        <pc:spChg chg="add">
          <ac:chgData name="Emily Crose" userId="5a1598ef78992c55" providerId="LiveId" clId="{C014D19D-2CD6-44F2-A556-5B4341082C96}" dt="2023-06-14T01:55:15.353" v="12076" actId="26606"/>
          <ac:spMkLst>
            <pc:docMk/>
            <pc:sldMk cId="3045677023" sldId="389"/>
            <ac:spMk id="13" creationId="{418F941B-B7E9-44F2-9A2C-5D35ACF9A678}"/>
          </ac:spMkLst>
        </pc:spChg>
        <pc:picChg chg="add mod ord">
          <ac:chgData name="Emily Crose" userId="5a1598ef78992c55" providerId="LiveId" clId="{C014D19D-2CD6-44F2-A556-5B4341082C96}" dt="2023-06-14T01:55:15.353" v="12076" actId="26606"/>
          <ac:picMkLst>
            <pc:docMk/>
            <pc:sldMk cId="3045677023" sldId="389"/>
            <ac:picMk id="6" creationId="{327F23F6-7383-4EDC-B027-BBE7E52E8209}"/>
          </ac:picMkLst>
        </pc:picChg>
      </pc:sldChg>
      <pc:sldChg chg="addSp delSp modSp new mod setBg modClrScheme chgLayout">
        <pc:chgData name="Emily Crose" userId="5a1598ef78992c55" providerId="LiveId" clId="{C014D19D-2CD6-44F2-A556-5B4341082C96}" dt="2023-06-14T01:57:54.548" v="12099" actId="1076"/>
        <pc:sldMkLst>
          <pc:docMk/>
          <pc:sldMk cId="2365808820" sldId="390"/>
        </pc:sldMkLst>
        <pc:spChg chg="mod ord">
          <ac:chgData name="Emily Crose" userId="5a1598ef78992c55" providerId="LiveId" clId="{C014D19D-2CD6-44F2-A556-5B4341082C96}" dt="2023-06-14T01:57:17.815" v="12089" actId="26606"/>
          <ac:spMkLst>
            <pc:docMk/>
            <pc:sldMk cId="2365808820" sldId="390"/>
            <ac:spMk id="2" creationId="{059FDF66-63D5-54EE-F790-57A632D09600}"/>
          </ac:spMkLst>
        </pc:spChg>
        <pc:spChg chg="del mod ord">
          <ac:chgData name="Emily Crose" userId="5a1598ef78992c55" providerId="LiveId" clId="{C014D19D-2CD6-44F2-A556-5B4341082C96}" dt="2023-06-14T01:56:04.297" v="12077" actId="700"/>
          <ac:spMkLst>
            <pc:docMk/>
            <pc:sldMk cId="2365808820" sldId="390"/>
            <ac:spMk id="3" creationId="{46664234-E51E-8CA4-56A3-EEEE0DFA0245}"/>
          </ac:spMkLst>
        </pc:spChg>
        <pc:spChg chg="add del mod ord">
          <ac:chgData name="Emily Crose" userId="5a1598ef78992c55" providerId="LiveId" clId="{C014D19D-2CD6-44F2-A556-5B4341082C96}" dt="2023-06-14T01:56:13.176" v="12078" actId="700"/>
          <ac:spMkLst>
            <pc:docMk/>
            <pc:sldMk cId="2365808820" sldId="390"/>
            <ac:spMk id="4" creationId="{EAC5E398-CAEF-38F2-AD8D-EC814BA01F1D}"/>
          </ac:spMkLst>
        </pc:spChg>
        <pc:spChg chg="add del mod ord">
          <ac:chgData name="Emily Crose" userId="5a1598ef78992c55" providerId="LiveId" clId="{C014D19D-2CD6-44F2-A556-5B4341082C96}" dt="2023-06-14T01:56:13.176" v="12078" actId="700"/>
          <ac:spMkLst>
            <pc:docMk/>
            <pc:sldMk cId="2365808820" sldId="390"/>
            <ac:spMk id="5" creationId="{3514DF57-A350-376E-5921-47B1D0AD7650}"/>
          </ac:spMkLst>
        </pc:spChg>
        <pc:spChg chg="add del mod ord">
          <ac:chgData name="Emily Crose" userId="5a1598ef78992c55" providerId="LiveId" clId="{C014D19D-2CD6-44F2-A556-5B4341082C96}" dt="2023-06-14T01:56:13.176" v="12078" actId="700"/>
          <ac:spMkLst>
            <pc:docMk/>
            <pc:sldMk cId="2365808820" sldId="390"/>
            <ac:spMk id="6" creationId="{0B2ADE1E-2D6F-65AA-FA54-731F29FFF96E}"/>
          </ac:spMkLst>
        </pc:spChg>
        <pc:spChg chg="add del mod ord">
          <ac:chgData name="Emily Crose" userId="5a1598ef78992c55" providerId="LiveId" clId="{C014D19D-2CD6-44F2-A556-5B4341082C96}" dt="2023-06-14T01:56:13.176" v="12078" actId="700"/>
          <ac:spMkLst>
            <pc:docMk/>
            <pc:sldMk cId="2365808820" sldId="390"/>
            <ac:spMk id="7" creationId="{E3232455-BACD-0707-7338-393A2EA66908}"/>
          </ac:spMkLst>
        </pc:spChg>
        <pc:spChg chg="add del mod ord">
          <ac:chgData name="Emily Crose" userId="5a1598ef78992c55" providerId="LiveId" clId="{C014D19D-2CD6-44F2-A556-5B4341082C96}" dt="2023-06-14T01:56:25.028" v="12079"/>
          <ac:spMkLst>
            <pc:docMk/>
            <pc:sldMk cId="2365808820" sldId="390"/>
            <ac:spMk id="8" creationId="{1518187C-4E14-A623-A6DC-2F0E82255BD0}"/>
          </ac:spMkLst>
        </pc:spChg>
        <pc:spChg chg="add del mod ord">
          <ac:chgData name="Emily Crose" userId="5a1598ef78992c55" providerId="LiveId" clId="{C014D19D-2CD6-44F2-A556-5B4341082C96}" dt="2023-06-14T01:56:41.763" v="12082"/>
          <ac:spMkLst>
            <pc:docMk/>
            <pc:sldMk cId="2365808820" sldId="390"/>
            <ac:spMk id="9" creationId="{5DDFFC95-B5F6-018C-3DE7-7218A956C095}"/>
          </ac:spMkLst>
        </pc:spChg>
        <pc:picChg chg="add del mod ord">
          <ac:chgData name="Emily Crose" userId="5a1598ef78992c55" providerId="LiveId" clId="{C014D19D-2CD6-44F2-A556-5B4341082C96}" dt="2023-06-14T01:57:50.810" v="12098" actId="21"/>
          <ac:picMkLst>
            <pc:docMk/>
            <pc:sldMk cId="2365808820" sldId="390"/>
            <ac:picMk id="11" creationId="{6D503A86-B3D3-4841-7139-8D1A373A482F}"/>
          </ac:picMkLst>
        </pc:picChg>
        <pc:picChg chg="add mod ord">
          <ac:chgData name="Emily Crose" userId="5a1598ef78992c55" providerId="LiveId" clId="{C014D19D-2CD6-44F2-A556-5B4341082C96}" dt="2023-06-14T01:57:54.548" v="12099" actId="1076"/>
          <ac:picMkLst>
            <pc:docMk/>
            <pc:sldMk cId="2365808820" sldId="390"/>
            <ac:picMk id="13" creationId="{6942C5CE-1F9B-028E-39C2-98EC27700D8E}"/>
          </ac:picMkLst>
        </pc:picChg>
        <pc:picChg chg="add">
          <ac:chgData name="Emily Crose" userId="5a1598ef78992c55" providerId="LiveId" clId="{C014D19D-2CD6-44F2-A556-5B4341082C96}" dt="2023-06-14T01:57:17.815" v="12089" actId="26606"/>
          <ac:picMkLst>
            <pc:docMk/>
            <pc:sldMk cId="2365808820" sldId="390"/>
            <ac:picMk id="18" creationId="{D04C0182-96E7-4A1B-8EAB-F910C2F3ED48}"/>
          </ac:picMkLst>
        </pc:picChg>
      </pc:sldChg>
      <pc:sldChg chg="addSp delSp modSp new mod setBg modClrScheme chgLayout modNotesTx">
        <pc:chgData name="Emily Crose" userId="5a1598ef78992c55" providerId="LiveId" clId="{C014D19D-2CD6-44F2-A556-5B4341082C96}" dt="2023-06-14T02:00:45.304" v="12468" actId="20577"/>
        <pc:sldMkLst>
          <pc:docMk/>
          <pc:sldMk cId="565268362" sldId="391"/>
        </pc:sldMkLst>
        <pc:spChg chg="mod ord">
          <ac:chgData name="Emily Crose" userId="5a1598ef78992c55" providerId="LiveId" clId="{C014D19D-2CD6-44F2-A556-5B4341082C96}" dt="2023-06-14T01:59:35.144" v="12108" actId="26606"/>
          <ac:spMkLst>
            <pc:docMk/>
            <pc:sldMk cId="565268362" sldId="391"/>
            <ac:spMk id="2" creationId="{D4CD75A8-97D7-A424-FCAE-7E4701DE210D}"/>
          </ac:spMkLst>
        </pc:spChg>
        <pc:spChg chg="del">
          <ac:chgData name="Emily Crose" userId="5a1598ef78992c55" providerId="LiveId" clId="{C014D19D-2CD6-44F2-A556-5B4341082C96}" dt="2023-06-14T01:59:20.387" v="12104"/>
          <ac:spMkLst>
            <pc:docMk/>
            <pc:sldMk cId="565268362" sldId="391"/>
            <ac:spMk id="3" creationId="{0077B306-A937-A811-DF0C-5053EBCB805C}"/>
          </ac:spMkLst>
        </pc:spChg>
        <pc:picChg chg="add mod ord">
          <ac:chgData name="Emily Crose" userId="5a1598ef78992c55" providerId="LiveId" clId="{C014D19D-2CD6-44F2-A556-5B4341082C96}" dt="2023-06-14T01:59:35.144" v="12108" actId="26606"/>
          <ac:picMkLst>
            <pc:docMk/>
            <pc:sldMk cId="565268362" sldId="391"/>
            <ac:picMk id="5" creationId="{FEBE70B8-7D18-3777-990A-1475825C129C}"/>
          </ac:picMkLst>
        </pc:picChg>
      </pc:sldChg>
      <pc:sldChg chg="modSp new mod modNotesTx">
        <pc:chgData name="Emily Crose" userId="5a1598ef78992c55" providerId="LiveId" clId="{C014D19D-2CD6-44F2-A556-5B4341082C96}" dt="2023-06-14T01:52:41.340" v="12023" actId="20577"/>
        <pc:sldMkLst>
          <pc:docMk/>
          <pc:sldMk cId="832374219" sldId="392"/>
        </pc:sldMkLst>
        <pc:spChg chg="mod">
          <ac:chgData name="Emily Crose" userId="5a1598ef78992c55" providerId="LiveId" clId="{C014D19D-2CD6-44F2-A556-5B4341082C96}" dt="2023-06-14T01:46:08.952" v="11002" actId="20577"/>
          <ac:spMkLst>
            <pc:docMk/>
            <pc:sldMk cId="832374219" sldId="392"/>
            <ac:spMk id="2" creationId="{66B7C0D9-F764-848A-3BF2-A77780090C1F}"/>
          </ac:spMkLst>
        </pc:spChg>
        <pc:spChg chg="mod">
          <ac:chgData name="Emily Crose" userId="5a1598ef78992c55" providerId="LiveId" clId="{C014D19D-2CD6-44F2-A556-5B4341082C96}" dt="2023-06-14T01:48:43.049" v="11015" actId="20577"/>
          <ac:spMkLst>
            <pc:docMk/>
            <pc:sldMk cId="832374219" sldId="392"/>
            <ac:spMk id="3" creationId="{ECA96FA2-D6FD-5FDC-ED74-B1835A97A854}"/>
          </ac:spMkLst>
        </pc:spChg>
      </pc:sldChg>
      <pc:sldChg chg="addSp modSp new mod setBg setClrOvrMap chgLayout">
        <pc:chgData name="Emily Crose" userId="5a1598ef78992c55" providerId="LiveId" clId="{C014D19D-2CD6-44F2-A556-5B4341082C96}" dt="2023-06-14T01:53:25.562" v="12044" actId="26606"/>
        <pc:sldMkLst>
          <pc:docMk/>
          <pc:sldMk cId="291770949" sldId="393"/>
        </pc:sldMkLst>
        <pc:spChg chg="mod ord">
          <ac:chgData name="Emily Crose" userId="5a1598ef78992c55" providerId="LiveId" clId="{C014D19D-2CD6-44F2-A556-5B4341082C96}" dt="2023-06-14T01:53:25.562" v="12044" actId="26606"/>
          <ac:spMkLst>
            <pc:docMk/>
            <pc:sldMk cId="291770949" sldId="393"/>
            <ac:spMk id="2" creationId="{3E89E365-D86E-C432-4C33-9594C8174890}"/>
          </ac:spMkLst>
        </pc:spChg>
        <pc:spChg chg="add">
          <ac:chgData name="Emily Crose" userId="5a1598ef78992c55" providerId="LiveId" clId="{C014D19D-2CD6-44F2-A556-5B4341082C96}" dt="2023-06-14T01:53:25.562" v="12044" actId="26606"/>
          <ac:spMkLst>
            <pc:docMk/>
            <pc:sldMk cId="291770949" sldId="393"/>
            <ac:spMk id="7" creationId="{2BFC186A-5A9F-4A9A-A72D-DFBBE9934418}"/>
          </ac:spMkLst>
        </pc:spChg>
        <pc:spChg chg="add">
          <ac:chgData name="Emily Crose" userId="5a1598ef78992c55" providerId="LiveId" clId="{C014D19D-2CD6-44F2-A556-5B4341082C96}" dt="2023-06-14T01:53:25.562" v="12044" actId="26606"/>
          <ac:spMkLst>
            <pc:docMk/>
            <pc:sldMk cId="291770949" sldId="393"/>
            <ac:spMk id="9" creationId="{E8EE1E2B-262B-4EE5-9AB3-125FAB1A8A40}"/>
          </ac:spMkLst>
        </pc:spChg>
        <pc:cxnChg chg="add">
          <ac:chgData name="Emily Crose" userId="5a1598ef78992c55" providerId="LiveId" clId="{C014D19D-2CD6-44F2-A556-5B4341082C96}" dt="2023-06-14T01:53:25.562" v="12044" actId="26606"/>
          <ac:cxnSpMkLst>
            <pc:docMk/>
            <pc:sldMk cId="291770949" sldId="393"/>
            <ac:cxnSpMk id="11" creationId="{862CADB7-E9BE-4376-8036-0D21CBDC96A7}"/>
          </ac:cxnSpMkLst>
        </pc:cxnChg>
      </pc:sldChg>
      <pc:sldChg chg="addSp delSp modSp new mod setBg modClrScheme chgLayout">
        <pc:chgData name="Emily Crose" userId="5a1598ef78992c55" providerId="LiveId" clId="{C014D19D-2CD6-44F2-A556-5B4341082C96}" dt="2023-06-14T01:58:10.565" v="12103" actId="26606"/>
        <pc:sldMkLst>
          <pc:docMk/>
          <pc:sldMk cId="1996872502" sldId="394"/>
        </pc:sldMkLst>
        <pc:spChg chg="del">
          <ac:chgData name="Emily Crose" userId="5a1598ef78992c55" providerId="LiveId" clId="{C014D19D-2CD6-44F2-A556-5B4341082C96}" dt="2023-06-14T01:58:07.806" v="12101" actId="700"/>
          <ac:spMkLst>
            <pc:docMk/>
            <pc:sldMk cId="1996872502" sldId="394"/>
            <ac:spMk id="2" creationId="{216F9AEE-1F57-C041-3EC0-3169EA9DDF47}"/>
          </ac:spMkLst>
        </pc:spChg>
        <pc:picChg chg="add mod">
          <ac:chgData name="Emily Crose" userId="5a1598ef78992c55" providerId="LiveId" clId="{C014D19D-2CD6-44F2-A556-5B4341082C96}" dt="2023-06-14T01:58:10.565" v="12103" actId="26606"/>
          <ac:picMkLst>
            <pc:docMk/>
            <pc:sldMk cId="1996872502" sldId="394"/>
            <ac:picMk id="3" creationId="{AADE2F90-3ED1-15E6-8B2B-DFC13950F18F}"/>
          </ac:picMkLst>
        </pc:picChg>
      </pc:sldChg>
      <pc:sldChg chg="addSp delSp modSp new mod setBg modClrScheme delDesignElem chgLayout">
        <pc:chgData name="Emily Crose" userId="5a1598ef78992c55" providerId="LiveId" clId="{C014D19D-2CD6-44F2-A556-5B4341082C96}" dt="2023-06-14T02:27:50.619" v="13814" actId="478"/>
        <pc:sldMkLst>
          <pc:docMk/>
          <pc:sldMk cId="326292350" sldId="395"/>
        </pc:sldMkLst>
        <pc:spChg chg="del">
          <ac:chgData name="Emily Crose" userId="5a1598ef78992c55" providerId="LiveId" clId="{C014D19D-2CD6-44F2-A556-5B4341082C96}" dt="2023-06-14T02:17:18.910" v="13509" actId="700"/>
          <ac:spMkLst>
            <pc:docMk/>
            <pc:sldMk cId="326292350" sldId="395"/>
            <ac:spMk id="2" creationId="{745E5F63-AA4C-CECD-36D7-C58A9412D1C2}"/>
          </ac:spMkLst>
        </pc:spChg>
        <pc:spChg chg="add mod ord">
          <ac:chgData name="Emily Crose" userId="5a1598ef78992c55" providerId="LiveId" clId="{C014D19D-2CD6-44F2-A556-5B4341082C96}" dt="2023-06-14T02:18:16.058" v="13566" actId="26606"/>
          <ac:spMkLst>
            <pc:docMk/>
            <pc:sldMk cId="326292350" sldId="395"/>
            <ac:spMk id="5" creationId="{5F2DE6EA-24CD-6BE8-4C77-2CDB19829E92}"/>
          </ac:spMkLst>
        </pc:spChg>
        <pc:spChg chg="add del mod ord">
          <ac:chgData name="Emily Crose" userId="5a1598ef78992c55" providerId="LiveId" clId="{C014D19D-2CD6-44F2-A556-5B4341082C96}" dt="2023-06-14T02:27:50.619" v="13814" actId="478"/>
          <ac:spMkLst>
            <pc:docMk/>
            <pc:sldMk cId="326292350" sldId="395"/>
            <ac:spMk id="6" creationId="{CB581EBC-7E0D-BE9D-79D8-F96F1844E73A}"/>
          </ac:spMkLst>
        </pc:spChg>
        <pc:spChg chg="add">
          <ac:chgData name="Emily Crose" userId="5a1598ef78992c55" providerId="LiveId" clId="{C014D19D-2CD6-44F2-A556-5B4341082C96}" dt="2023-06-14T02:18:16.058" v="13566" actId="26606"/>
          <ac:spMkLst>
            <pc:docMk/>
            <pc:sldMk cId="326292350" sldId="395"/>
            <ac:spMk id="8" creationId="{93A46EEB-10AB-4E52-AF22-A848AE9259F9}"/>
          </ac:spMkLst>
        </pc:spChg>
        <pc:spChg chg="add del">
          <ac:chgData name="Emily Crose" userId="5a1598ef78992c55" providerId="LiveId" clId="{C014D19D-2CD6-44F2-A556-5B4341082C96}" dt="2023-06-14T02:17:50.120" v="13515" actId="700"/>
          <ac:spMkLst>
            <pc:docMk/>
            <pc:sldMk cId="326292350" sldId="395"/>
            <ac:spMk id="11" creationId="{D64A12F0-8158-4372-9761-AD0A6ED30C2E}"/>
          </ac:spMkLst>
        </pc:spChg>
        <pc:picChg chg="add mod ord">
          <ac:chgData name="Emily Crose" userId="5a1598ef78992c55" providerId="LiveId" clId="{C014D19D-2CD6-44F2-A556-5B4341082C96}" dt="2023-06-14T02:18:16.058" v="13566" actId="26606"/>
          <ac:picMkLst>
            <pc:docMk/>
            <pc:sldMk cId="326292350" sldId="395"/>
            <ac:picMk id="4" creationId="{25C3F34B-485E-C84F-638E-EF83414D8445}"/>
          </ac:picMkLst>
        </pc:picChg>
        <pc:picChg chg="add del">
          <ac:chgData name="Emily Crose" userId="5a1598ef78992c55" providerId="LiveId" clId="{C014D19D-2CD6-44F2-A556-5B4341082C96}" dt="2023-06-14T02:17:28.384" v="13513" actId="26606"/>
          <ac:picMkLst>
            <pc:docMk/>
            <pc:sldMk cId="326292350" sldId="395"/>
            <ac:picMk id="9" creationId="{0B07607B-0813-4C06-81E3-A4FB13DBA803}"/>
          </ac:picMkLst>
        </pc:picChg>
      </pc:sldChg>
      <pc:sldChg chg="addSp delSp modSp new mod setBg setClrOvrMap">
        <pc:chgData name="Emily Crose" userId="5a1598ef78992c55" providerId="LiveId" clId="{C014D19D-2CD6-44F2-A556-5B4341082C96}" dt="2023-06-14T02:27:35.315" v="13813" actId="26606"/>
        <pc:sldMkLst>
          <pc:docMk/>
          <pc:sldMk cId="791425556" sldId="396"/>
        </pc:sldMkLst>
        <pc:spChg chg="mod">
          <ac:chgData name="Emily Crose" userId="5a1598ef78992c55" providerId="LiveId" clId="{C014D19D-2CD6-44F2-A556-5B4341082C96}" dt="2023-06-14T02:27:35.315" v="13813" actId="26606"/>
          <ac:spMkLst>
            <pc:docMk/>
            <pc:sldMk cId="791425556" sldId="396"/>
            <ac:spMk id="2" creationId="{84BE77B3-B3C9-0785-930A-01FB50A432C9}"/>
          </ac:spMkLst>
        </pc:spChg>
        <pc:spChg chg="del">
          <ac:chgData name="Emily Crose" userId="5a1598ef78992c55" providerId="LiveId" clId="{C014D19D-2CD6-44F2-A556-5B4341082C96}" dt="2023-06-14T02:26:07.246" v="13776"/>
          <ac:spMkLst>
            <pc:docMk/>
            <pc:sldMk cId="791425556" sldId="396"/>
            <ac:spMk id="3" creationId="{A03057C0-C954-C008-F095-125CC23DAC1A}"/>
          </ac:spMkLst>
        </pc:spChg>
        <pc:spChg chg="add del">
          <ac:chgData name="Emily Crose" userId="5a1598ef78992c55" providerId="LiveId" clId="{C014D19D-2CD6-44F2-A556-5B4341082C96}" dt="2023-06-14T02:26:21.367" v="13780" actId="26606"/>
          <ac:spMkLst>
            <pc:docMk/>
            <pc:sldMk cId="791425556" sldId="396"/>
            <ac:spMk id="9" creationId="{518C13EC-D6BE-5087-A141-BE16CC76D9AC}"/>
          </ac:spMkLst>
        </pc:spChg>
        <pc:spChg chg="add del">
          <ac:chgData name="Emily Crose" userId="5a1598ef78992c55" providerId="LiveId" clId="{C014D19D-2CD6-44F2-A556-5B4341082C96}" dt="2023-06-14T02:26:58.671" v="13783"/>
          <ac:spMkLst>
            <pc:docMk/>
            <pc:sldMk cId="791425556" sldId="396"/>
            <ac:spMk id="11" creationId="{F5D2740F-BFFC-BF5B-BB1F-C1C9E3743466}"/>
          </ac:spMkLst>
        </pc:spChg>
        <pc:spChg chg="add del">
          <ac:chgData name="Emily Crose" userId="5a1598ef78992c55" providerId="LiveId" clId="{C014D19D-2CD6-44F2-A556-5B4341082C96}" dt="2023-06-14T02:27:01.049" v="13786" actId="26606"/>
          <ac:spMkLst>
            <pc:docMk/>
            <pc:sldMk cId="791425556" sldId="396"/>
            <ac:spMk id="12" creationId="{95CB840F-8E41-4CA5-B79B-25CC80AD234A}"/>
          </ac:spMkLst>
        </pc:spChg>
        <pc:spChg chg="add del">
          <ac:chgData name="Emily Crose" userId="5a1598ef78992c55" providerId="LiveId" clId="{C014D19D-2CD6-44F2-A556-5B4341082C96}" dt="2023-06-14T02:27:01.049" v="13786" actId="26606"/>
          <ac:spMkLst>
            <pc:docMk/>
            <pc:sldMk cId="791425556" sldId="396"/>
            <ac:spMk id="14" creationId="{BEF75C5D-2BA1-43DF-A7EA-02C7DEC122DF}"/>
          </ac:spMkLst>
        </pc:spChg>
        <pc:spChg chg="add del">
          <ac:chgData name="Emily Crose" userId="5a1598ef78992c55" providerId="LiveId" clId="{C014D19D-2CD6-44F2-A556-5B4341082C96}" dt="2023-06-14T02:27:32.537" v="13812" actId="478"/>
          <ac:spMkLst>
            <pc:docMk/>
            <pc:sldMk cId="791425556" sldId="396"/>
            <ac:spMk id="18" creationId="{5430B372-6CD5-112B-2E93-BFAF34951414}"/>
          </ac:spMkLst>
        </pc:spChg>
        <pc:spChg chg="add del">
          <ac:chgData name="Emily Crose" userId="5a1598ef78992c55" providerId="LiveId" clId="{C014D19D-2CD6-44F2-A556-5B4341082C96}" dt="2023-06-14T02:27:35.315" v="13813" actId="26606"/>
          <ac:spMkLst>
            <pc:docMk/>
            <pc:sldMk cId="791425556" sldId="396"/>
            <ac:spMk id="21" creationId="{95CB840F-8E41-4CA5-B79B-25CC80AD234A}"/>
          </ac:spMkLst>
        </pc:spChg>
        <pc:spChg chg="add del">
          <ac:chgData name="Emily Crose" userId="5a1598ef78992c55" providerId="LiveId" clId="{C014D19D-2CD6-44F2-A556-5B4341082C96}" dt="2023-06-14T02:27:35.315" v="13813" actId="26606"/>
          <ac:spMkLst>
            <pc:docMk/>
            <pc:sldMk cId="791425556" sldId="396"/>
            <ac:spMk id="23" creationId="{BEF75C5D-2BA1-43DF-A7EA-02C7DEC122DF}"/>
          </ac:spMkLst>
        </pc:spChg>
        <pc:spChg chg="add">
          <ac:chgData name="Emily Crose" userId="5a1598ef78992c55" providerId="LiveId" clId="{C014D19D-2CD6-44F2-A556-5B4341082C96}" dt="2023-06-14T02:27:35.315" v="13813" actId="26606"/>
          <ac:spMkLst>
            <pc:docMk/>
            <pc:sldMk cId="791425556" sldId="396"/>
            <ac:spMk id="28" creationId="{8E482A67-6CD8-49D7-9F85-52ECF99152D0}"/>
          </ac:spMkLst>
        </pc:spChg>
        <pc:spChg chg="add">
          <ac:chgData name="Emily Crose" userId="5a1598ef78992c55" providerId="LiveId" clId="{C014D19D-2CD6-44F2-A556-5B4341082C96}" dt="2023-06-14T02:27:35.315" v="13813" actId="26606"/>
          <ac:spMkLst>
            <pc:docMk/>
            <pc:sldMk cId="791425556" sldId="396"/>
            <ac:spMk id="30" creationId="{418F941B-B7E9-44F2-9A2C-5D35ACF9A678}"/>
          </ac:spMkLst>
        </pc:spChg>
        <pc:picChg chg="add del mod">
          <ac:chgData name="Emily Crose" userId="5a1598ef78992c55" providerId="LiveId" clId="{C014D19D-2CD6-44F2-A556-5B4341082C96}" dt="2023-06-14T02:26:54.795" v="13782" actId="478"/>
          <ac:picMkLst>
            <pc:docMk/>
            <pc:sldMk cId="791425556" sldId="396"/>
            <ac:picMk id="5" creationId="{96ED1B0F-C14A-39BF-B2FF-C8DFFC382923}"/>
          </ac:picMkLst>
        </pc:picChg>
        <pc:picChg chg="add mod">
          <ac:chgData name="Emily Crose" userId="5a1598ef78992c55" providerId="LiveId" clId="{C014D19D-2CD6-44F2-A556-5B4341082C96}" dt="2023-06-14T02:27:35.315" v="13813" actId="26606"/>
          <ac:picMkLst>
            <pc:docMk/>
            <pc:sldMk cId="791425556" sldId="396"/>
            <ac:picMk id="7" creationId="{E56E06AE-6567-5589-869A-50F2D831E096}"/>
          </ac:picMkLst>
        </pc:picChg>
      </pc:sldChg>
      <pc:sldChg chg="addSp modSp new mod setBg setClrOvrMap">
        <pc:chgData name="Emily Crose" userId="5a1598ef78992c55" providerId="LiveId" clId="{C014D19D-2CD6-44F2-A556-5B4341082C96}" dt="2023-06-14T02:30:22.123" v="14019" actId="26606"/>
        <pc:sldMkLst>
          <pc:docMk/>
          <pc:sldMk cId="3856515089" sldId="397"/>
        </pc:sldMkLst>
        <pc:spChg chg="mod">
          <ac:chgData name="Emily Crose" userId="5a1598ef78992c55" providerId="LiveId" clId="{C014D19D-2CD6-44F2-A556-5B4341082C96}" dt="2023-06-14T02:30:22.123" v="14019" actId="26606"/>
          <ac:spMkLst>
            <pc:docMk/>
            <pc:sldMk cId="3856515089" sldId="397"/>
            <ac:spMk id="2" creationId="{A008CB0B-33BB-515B-0ECE-2BD35F23192B}"/>
          </ac:spMkLst>
        </pc:spChg>
        <pc:spChg chg="add">
          <ac:chgData name="Emily Crose" userId="5a1598ef78992c55" providerId="LiveId" clId="{C014D19D-2CD6-44F2-A556-5B4341082C96}" dt="2023-06-14T02:30:22.123" v="14019" actId="26606"/>
          <ac:spMkLst>
            <pc:docMk/>
            <pc:sldMk cId="3856515089" sldId="397"/>
            <ac:spMk id="8" creationId="{8E482A67-6CD8-49D7-9F85-52ECF99152D0}"/>
          </ac:spMkLst>
        </pc:spChg>
        <pc:spChg chg="add">
          <ac:chgData name="Emily Crose" userId="5a1598ef78992c55" providerId="LiveId" clId="{C014D19D-2CD6-44F2-A556-5B4341082C96}" dt="2023-06-14T02:30:22.123" v="14019" actId="26606"/>
          <ac:spMkLst>
            <pc:docMk/>
            <pc:sldMk cId="3856515089" sldId="397"/>
            <ac:spMk id="10" creationId="{418F941B-B7E9-44F2-9A2C-5D35ACF9A678}"/>
          </ac:spMkLst>
        </pc:spChg>
        <pc:picChg chg="add mod">
          <ac:chgData name="Emily Crose" userId="5a1598ef78992c55" providerId="LiveId" clId="{C014D19D-2CD6-44F2-A556-5B4341082C96}" dt="2023-06-14T02:30:22.123" v="14019" actId="26606"/>
          <ac:picMkLst>
            <pc:docMk/>
            <pc:sldMk cId="3856515089" sldId="397"/>
            <ac:picMk id="3" creationId="{B24BC719-3EE3-2265-63AB-BE70EE9BBD13}"/>
          </ac:picMkLst>
        </pc:picChg>
      </pc:sldChg>
      <pc:sldChg chg="addSp delSp modSp new mod">
        <pc:chgData name="Emily Crose" userId="5a1598ef78992c55" providerId="LiveId" clId="{C014D19D-2CD6-44F2-A556-5B4341082C96}" dt="2023-06-14T02:32:08.483" v="14080" actId="20577"/>
        <pc:sldMkLst>
          <pc:docMk/>
          <pc:sldMk cId="443420704" sldId="398"/>
        </pc:sldMkLst>
        <pc:spChg chg="mod">
          <ac:chgData name="Emily Crose" userId="5a1598ef78992c55" providerId="LiveId" clId="{C014D19D-2CD6-44F2-A556-5B4341082C96}" dt="2023-06-14T02:32:08.483" v="14080" actId="20577"/>
          <ac:spMkLst>
            <pc:docMk/>
            <pc:sldMk cId="443420704" sldId="398"/>
            <ac:spMk id="2" creationId="{4A6BB458-A027-508C-EF00-F1C952631CAB}"/>
          </ac:spMkLst>
        </pc:spChg>
        <pc:spChg chg="del">
          <ac:chgData name="Emily Crose" userId="5a1598ef78992c55" providerId="LiveId" clId="{C014D19D-2CD6-44F2-A556-5B4341082C96}" dt="2023-06-14T02:31:58.371" v="14021"/>
          <ac:spMkLst>
            <pc:docMk/>
            <pc:sldMk cId="443420704" sldId="398"/>
            <ac:spMk id="3" creationId="{B8BD7000-DAC3-31E4-2868-A6F9BEDEE8EE}"/>
          </ac:spMkLst>
        </pc:spChg>
        <pc:picChg chg="add mod">
          <ac:chgData name="Emily Crose" userId="5a1598ef78992c55" providerId="LiveId" clId="{C014D19D-2CD6-44F2-A556-5B4341082C96}" dt="2023-06-14T02:31:59.588" v="14022" actId="27614"/>
          <ac:picMkLst>
            <pc:docMk/>
            <pc:sldMk cId="443420704" sldId="398"/>
            <ac:picMk id="5" creationId="{A4079FE9-D36E-944A-12BA-94331E234B8E}"/>
          </ac:picMkLst>
        </pc:picChg>
      </pc:sldChg>
      <pc:sldChg chg="modSp new mod">
        <pc:chgData name="Emily Crose" userId="5a1598ef78992c55" providerId="LiveId" clId="{C014D19D-2CD6-44F2-A556-5B4341082C96}" dt="2023-06-14T02:33:59.891" v="14436" actId="20577"/>
        <pc:sldMkLst>
          <pc:docMk/>
          <pc:sldMk cId="1577515575" sldId="399"/>
        </pc:sldMkLst>
        <pc:spChg chg="mod">
          <ac:chgData name="Emily Crose" userId="5a1598ef78992c55" providerId="LiveId" clId="{C014D19D-2CD6-44F2-A556-5B4341082C96}" dt="2023-06-14T02:32:33.964" v="14104" actId="20577"/>
          <ac:spMkLst>
            <pc:docMk/>
            <pc:sldMk cId="1577515575" sldId="399"/>
            <ac:spMk id="2" creationId="{620A8B6C-B106-E530-592D-1DEB1A136D04}"/>
          </ac:spMkLst>
        </pc:spChg>
        <pc:spChg chg="mod">
          <ac:chgData name="Emily Crose" userId="5a1598ef78992c55" providerId="LiveId" clId="{C014D19D-2CD6-44F2-A556-5B4341082C96}" dt="2023-06-14T02:33:59.891" v="14436" actId="20577"/>
          <ac:spMkLst>
            <pc:docMk/>
            <pc:sldMk cId="1577515575" sldId="399"/>
            <ac:spMk id="3" creationId="{5A7FE219-CFAF-ABC4-A302-4B2814F304B6}"/>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107245-C278-4F5B-B53E-00768CDF27ED}" type="doc">
      <dgm:prSet loTypeId="urn:microsoft.com/office/officeart/2005/8/layout/chevron1" loCatId="process" qsTypeId="urn:microsoft.com/office/officeart/2005/8/quickstyle/simple1" qsCatId="simple" csTypeId="urn:microsoft.com/office/officeart/2005/8/colors/accent1_2" csCatId="accent1" phldr="1"/>
      <dgm:spPr/>
    </dgm:pt>
    <dgm:pt modelId="{43A9E660-F7B8-4E5D-A66F-650FBE5943F9}">
      <dgm:prSet phldrT="[Text]"/>
      <dgm:spPr>
        <a:solidFill>
          <a:srgbClr val="00B0F0"/>
        </a:solidFill>
      </dgm:spPr>
      <dgm:t>
        <a:bodyPr/>
        <a:lstStyle/>
        <a:p>
          <a:r>
            <a:rPr lang="en-US" dirty="0"/>
            <a:t>Internal group A</a:t>
          </a:r>
        </a:p>
      </dgm:t>
    </dgm:pt>
    <dgm:pt modelId="{080B1DA3-FF4D-448A-85D9-B8D694ED9B86}" type="parTrans" cxnId="{0A8E1535-4162-4289-B3C1-08D21A9C3808}">
      <dgm:prSet/>
      <dgm:spPr/>
      <dgm:t>
        <a:bodyPr/>
        <a:lstStyle/>
        <a:p>
          <a:endParaRPr lang="en-US"/>
        </a:p>
      </dgm:t>
    </dgm:pt>
    <dgm:pt modelId="{1A57B85F-55CD-477D-9BAF-D88C75D8DE9B}" type="sibTrans" cxnId="{0A8E1535-4162-4289-B3C1-08D21A9C3808}">
      <dgm:prSet/>
      <dgm:spPr/>
      <dgm:t>
        <a:bodyPr/>
        <a:lstStyle/>
        <a:p>
          <a:endParaRPr lang="en-US"/>
        </a:p>
      </dgm:t>
    </dgm:pt>
    <dgm:pt modelId="{B902AD84-EC4D-4432-8984-33BB2E950A6C}">
      <dgm:prSet phldrT="[Text]"/>
      <dgm:spPr>
        <a:solidFill>
          <a:srgbClr val="00B0F0"/>
        </a:solidFill>
      </dgm:spPr>
      <dgm:t>
        <a:bodyPr/>
        <a:lstStyle/>
        <a:p>
          <a:r>
            <a:rPr lang="en-US" dirty="0"/>
            <a:t>Internal group B</a:t>
          </a:r>
        </a:p>
      </dgm:t>
    </dgm:pt>
    <dgm:pt modelId="{F72DD349-E563-4E68-BE67-87CC6546FA7C}" type="parTrans" cxnId="{2C20AC4E-D991-48DE-A721-F23C5A198312}">
      <dgm:prSet/>
      <dgm:spPr/>
      <dgm:t>
        <a:bodyPr/>
        <a:lstStyle/>
        <a:p>
          <a:endParaRPr lang="en-US"/>
        </a:p>
      </dgm:t>
    </dgm:pt>
    <dgm:pt modelId="{A7DE7E94-8FA1-4FE7-A98E-BB94D006BE88}" type="sibTrans" cxnId="{2C20AC4E-D991-48DE-A721-F23C5A198312}">
      <dgm:prSet/>
      <dgm:spPr/>
      <dgm:t>
        <a:bodyPr/>
        <a:lstStyle/>
        <a:p>
          <a:endParaRPr lang="en-US"/>
        </a:p>
      </dgm:t>
    </dgm:pt>
    <dgm:pt modelId="{D9C253CF-1603-4E99-B628-1952D5874C87}">
      <dgm:prSet phldrT="[Text]"/>
      <dgm:spPr/>
      <dgm:t>
        <a:bodyPr/>
        <a:lstStyle/>
        <a:p>
          <a:r>
            <a:rPr lang="en-US" dirty="0"/>
            <a:t>External group A</a:t>
          </a:r>
        </a:p>
      </dgm:t>
    </dgm:pt>
    <dgm:pt modelId="{EC935B27-FDF2-4B2D-B801-FE3F31020806}" type="parTrans" cxnId="{02385D62-0872-49A6-A111-2A8CBC531B6F}">
      <dgm:prSet/>
      <dgm:spPr/>
      <dgm:t>
        <a:bodyPr/>
        <a:lstStyle/>
        <a:p>
          <a:endParaRPr lang="en-US"/>
        </a:p>
      </dgm:t>
    </dgm:pt>
    <dgm:pt modelId="{90962BDB-104E-4E6D-BF1E-20B5885FA162}" type="sibTrans" cxnId="{02385D62-0872-49A6-A111-2A8CBC531B6F}">
      <dgm:prSet/>
      <dgm:spPr/>
      <dgm:t>
        <a:bodyPr/>
        <a:lstStyle/>
        <a:p>
          <a:endParaRPr lang="en-US"/>
        </a:p>
      </dgm:t>
    </dgm:pt>
    <dgm:pt modelId="{FEF7DB14-9B11-4C2A-A5A7-DA175C811278}">
      <dgm:prSet phldrT="[Text]"/>
      <dgm:spPr/>
      <dgm:t>
        <a:bodyPr/>
        <a:lstStyle/>
        <a:p>
          <a:r>
            <a:rPr lang="en-US" dirty="0"/>
            <a:t>External group B</a:t>
          </a:r>
        </a:p>
      </dgm:t>
    </dgm:pt>
    <dgm:pt modelId="{5F95AE16-AE78-49AE-A618-0F21897007B5}" type="parTrans" cxnId="{CC409A95-C744-4DE6-8604-910331E264DF}">
      <dgm:prSet/>
      <dgm:spPr/>
      <dgm:t>
        <a:bodyPr/>
        <a:lstStyle/>
        <a:p>
          <a:endParaRPr lang="en-US"/>
        </a:p>
      </dgm:t>
    </dgm:pt>
    <dgm:pt modelId="{0261F0A5-2096-497E-BA0D-C516099C13B3}" type="sibTrans" cxnId="{CC409A95-C744-4DE6-8604-910331E264DF}">
      <dgm:prSet/>
      <dgm:spPr/>
      <dgm:t>
        <a:bodyPr/>
        <a:lstStyle/>
        <a:p>
          <a:endParaRPr lang="en-US"/>
        </a:p>
      </dgm:t>
    </dgm:pt>
    <dgm:pt modelId="{387CA5BB-0285-4E85-9A63-DC1D46F83257}">
      <dgm:prSet phldrT="[Text]"/>
      <dgm:spPr/>
      <dgm:t>
        <a:bodyPr/>
        <a:lstStyle/>
        <a:p>
          <a:r>
            <a:rPr lang="en-US" dirty="0"/>
            <a:t>External group C</a:t>
          </a:r>
        </a:p>
      </dgm:t>
    </dgm:pt>
    <dgm:pt modelId="{1749DDAD-7E18-4105-9F4E-18FD410209FC}" type="parTrans" cxnId="{1F38DDBF-A965-4AAB-9176-EE6B94FC3C34}">
      <dgm:prSet/>
      <dgm:spPr/>
      <dgm:t>
        <a:bodyPr/>
        <a:lstStyle/>
        <a:p>
          <a:endParaRPr lang="en-US"/>
        </a:p>
      </dgm:t>
    </dgm:pt>
    <dgm:pt modelId="{F49F4B2A-5A3D-419A-B0CD-3F6787BB9C55}" type="sibTrans" cxnId="{1F38DDBF-A965-4AAB-9176-EE6B94FC3C34}">
      <dgm:prSet/>
      <dgm:spPr/>
      <dgm:t>
        <a:bodyPr/>
        <a:lstStyle/>
        <a:p>
          <a:endParaRPr lang="en-US"/>
        </a:p>
      </dgm:t>
    </dgm:pt>
    <dgm:pt modelId="{AA465946-8B7A-4D5A-B469-E645AF8C4136}" type="pres">
      <dgm:prSet presAssocID="{C2107245-C278-4F5B-B53E-00768CDF27ED}" presName="Name0" presStyleCnt="0">
        <dgm:presLayoutVars>
          <dgm:dir/>
          <dgm:animLvl val="lvl"/>
          <dgm:resizeHandles val="exact"/>
        </dgm:presLayoutVars>
      </dgm:prSet>
      <dgm:spPr/>
    </dgm:pt>
    <dgm:pt modelId="{6421A632-0EDB-4369-A0ED-CC7B8BB3D430}" type="pres">
      <dgm:prSet presAssocID="{43A9E660-F7B8-4E5D-A66F-650FBE5943F9}" presName="parTxOnly" presStyleLbl="node1" presStyleIdx="0" presStyleCnt="5">
        <dgm:presLayoutVars>
          <dgm:chMax val="0"/>
          <dgm:chPref val="0"/>
          <dgm:bulletEnabled val="1"/>
        </dgm:presLayoutVars>
      </dgm:prSet>
      <dgm:spPr/>
    </dgm:pt>
    <dgm:pt modelId="{4FA5FC34-1BEE-4B16-82C3-244E041DCE0E}" type="pres">
      <dgm:prSet presAssocID="{1A57B85F-55CD-477D-9BAF-D88C75D8DE9B}" presName="parTxOnlySpace" presStyleCnt="0"/>
      <dgm:spPr/>
    </dgm:pt>
    <dgm:pt modelId="{69C3AB80-99F5-4988-968B-047B2D79F7CD}" type="pres">
      <dgm:prSet presAssocID="{B902AD84-EC4D-4432-8984-33BB2E950A6C}" presName="parTxOnly" presStyleLbl="node1" presStyleIdx="1" presStyleCnt="5">
        <dgm:presLayoutVars>
          <dgm:chMax val="0"/>
          <dgm:chPref val="0"/>
          <dgm:bulletEnabled val="1"/>
        </dgm:presLayoutVars>
      </dgm:prSet>
      <dgm:spPr/>
    </dgm:pt>
    <dgm:pt modelId="{DEC56628-BB5D-461F-9F76-070BB056F4FE}" type="pres">
      <dgm:prSet presAssocID="{A7DE7E94-8FA1-4FE7-A98E-BB94D006BE88}" presName="parTxOnlySpace" presStyleCnt="0"/>
      <dgm:spPr/>
    </dgm:pt>
    <dgm:pt modelId="{6331FBF4-60AD-4481-AB58-DF999152DBB7}" type="pres">
      <dgm:prSet presAssocID="{D9C253CF-1603-4E99-B628-1952D5874C87}" presName="parTxOnly" presStyleLbl="node1" presStyleIdx="2" presStyleCnt="5">
        <dgm:presLayoutVars>
          <dgm:chMax val="0"/>
          <dgm:chPref val="0"/>
          <dgm:bulletEnabled val="1"/>
        </dgm:presLayoutVars>
      </dgm:prSet>
      <dgm:spPr/>
    </dgm:pt>
    <dgm:pt modelId="{2C7511B1-9915-4B16-8ABB-DE1F7FB3595F}" type="pres">
      <dgm:prSet presAssocID="{90962BDB-104E-4E6D-BF1E-20B5885FA162}" presName="parTxOnlySpace" presStyleCnt="0"/>
      <dgm:spPr/>
    </dgm:pt>
    <dgm:pt modelId="{9A6B7918-AA1E-4BAB-B08F-053718C94620}" type="pres">
      <dgm:prSet presAssocID="{FEF7DB14-9B11-4C2A-A5A7-DA175C811278}" presName="parTxOnly" presStyleLbl="node1" presStyleIdx="3" presStyleCnt="5">
        <dgm:presLayoutVars>
          <dgm:chMax val="0"/>
          <dgm:chPref val="0"/>
          <dgm:bulletEnabled val="1"/>
        </dgm:presLayoutVars>
      </dgm:prSet>
      <dgm:spPr/>
    </dgm:pt>
    <dgm:pt modelId="{BFFA15FA-17BB-49ED-B161-BE2F8D110E74}" type="pres">
      <dgm:prSet presAssocID="{0261F0A5-2096-497E-BA0D-C516099C13B3}" presName="parTxOnlySpace" presStyleCnt="0"/>
      <dgm:spPr/>
    </dgm:pt>
    <dgm:pt modelId="{58D0143E-6535-4F5F-9F80-89B54891FD85}" type="pres">
      <dgm:prSet presAssocID="{387CA5BB-0285-4E85-9A63-DC1D46F83257}" presName="parTxOnly" presStyleLbl="node1" presStyleIdx="4" presStyleCnt="5">
        <dgm:presLayoutVars>
          <dgm:chMax val="0"/>
          <dgm:chPref val="0"/>
          <dgm:bulletEnabled val="1"/>
        </dgm:presLayoutVars>
      </dgm:prSet>
      <dgm:spPr/>
    </dgm:pt>
  </dgm:ptLst>
  <dgm:cxnLst>
    <dgm:cxn modelId="{7A638A33-4233-4FB6-A617-C8360FAF15EC}" type="presOf" srcId="{C2107245-C278-4F5B-B53E-00768CDF27ED}" destId="{AA465946-8B7A-4D5A-B469-E645AF8C4136}" srcOrd="0" destOrd="0" presId="urn:microsoft.com/office/officeart/2005/8/layout/chevron1"/>
    <dgm:cxn modelId="{0A8E1535-4162-4289-B3C1-08D21A9C3808}" srcId="{C2107245-C278-4F5B-B53E-00768CDF27ED}" destId="{43A9E660-F7B8-4E5D-A66F-650FBE5943F9}" srcOrd="0" destOrd="0" parTransId="{080B1DA3-FF4D-448A-85D9-B8D694ED9B86}" sibTransId="{1A57B85F-55CD-477D-9BAF-D88C75D8DE9B}"/>
    <dgm:cxn modelId="{02385D62-0872-49A6-A111-2A8CBC531B6F}" srcId="{C2107245-C278-4F5B-B53E-00768CDF27ED}" destId="{D9C253CF-1603-4E99-B628-1952D5874C87}" srcOrd="2" destOrd="0" parTransId="{EC935B27-FDF2-4B2D-B801-FE3F31020806}" sibTransId="{90962BDB-104E-4E6D-BF1E-20B5885FA162}"/>
    <dgm:cxn modelId="{47AE3046-714E-43F3-B81F-B28B14B8DEDD}" type="presOf" srcId="{FEF7DB14-9B11-4C2A-A5A7-DA175C811278}" destId="{9A6B7918-AA1E-4BAB-B08F-053718C94620}" srcOrd="0" destOrd="0" presId="urn:microsoft.com/office/officeart/2005/8/layout/chevron1"/>
    <dgm:cxn modelId="{347ECB4A-EB2B-44F1-BE8F-9DAF93BB9A53}" type="presOf" srcId="{43A9E660-F7B8-4E5D-A66F-650FBE5943F9}" destId="{6421A632-0EDB-4369-A0ED-CC7B8BB3D430}" srcOrd="0" destOrd="0" presId="urn:microsoft.com/office/officeart/2005/8/layout/chevron1"/>
    <dgm:cxn modelId="{2C20AC4E-D991-48DE-A721-F23C5A198312}" srcId="{C2107245-C278-4F5B-B53E-00768CDF27ED}" destId="{B902AD84-EC4D-4432-8984-33BB2E950A6C}" srcOrd="1" destOrd="0" parTransId="{F72DD349-E563-4E68-BE67-87CC6546FA7C}" sibTransId="{A7DE7E94-8FA1-4FE7-A98E-BB94D006BE88}"/>
    <dgm:cxn modelId="{6DC1E37D-581F-42C1-8E87-A245A35D1E18}" type="presOf" srcId="{387CA5BB-0285-4E85-9A63-DC1D46F83257}" destId="{58D0143E-6535-4F5F-9F80-89B54891FD85}" srcOrd="0" destOrd="0" presId="urn:microsoft.com/office/officeart/2005/8/layout/chevron1"/>
    <dgm:cxn modelId="{CC409A95-C744-4DE6-8604-910331E264DF}" srcId="{C2107245-C278-4F5B-B53E-00768CDF27ED}" destId="{FEF7DB14-9B11-4C2A-A5A7-DA175C811278}" srcOrd="3" destOrd="0" parTransId="{5F95AE16-AE78-49AE-A618-0F21897007B5}" sibTransId="{0261F0A5-2096-497E-BA0D-C516099C13B3}"/>
    <dgm:cxn modelId="{18F6429D-07DA-4E84-BCD3-C02005BE6CA5}" type="presOf" srcId="{B902AD84-EC4D-4432-8984-33BB2E950A6C}" destId="{69C3AB80-99F5-4988-968B-047B2D79F7CD}" srcOrd="0" destOrd="0" presId="urn:microsoft.com/office/officeart/2005/8/layout/chevron1"/>
    <dgm:cxn modelId="{1F38DDBF-A965-4AAB-9176-EE6B94FC3C34}" srcId="{C2107245-C278-4F5B-B53E-00768CDF27ED}" destId="{387CA5BB-0285-4E85-9A63-DC1D46F83257}" srcOrd="4" destOrd="0" parTransId="{1749DDAD-7E18-4105-9F4E-18FD410209FC}" sibTransId="{F49F4B2A-5A3D-419A-B0CD-3F6787BB9C55}"/>
    <dgm:cxn modelId="{3B658CF5-FE6A-4C12-A08D-85E6D7F5927B}" type="presOf" srcId="{D9C253CF-1603-4E99-B628-1952D5874C87}" destId="{6331FBF4-60AD-4481-AB58-DF999152DBB7}" srcOrd="0" destOrd="0" presId="urn:microsoft.com/office/officeart/2005/8/layout/chevron1"/>
    <dgm:cxn modelId="{CF97BD68-3219-4D41-AFE1-C265BD1AD60D}" type="presParOf" srcId="{AA465946-8B7A-4D5A-B469-E645AF8C4136}" destId="{6421A632-0EDB-4369-A0ED-CC7B8BB3D430}" srcOrd="0" destOrd="0" presId="urn:microsoft.com/office/officeart/2005/8/layout/chevron1"/>
    <dgm:cxn modelId="{8055017E-2202-4599-B5B3-2B05D25E3337}" type="presParOf" srcId="{AA465946-8B7A-4D5A-B469-E645AF8C4136}" destId="{4FA5FC34-1BEE-4B16-82C3-244E041DCE0E}" srcOrd="1" destOrd="0" presId="urn:microsoft.com/office/officeart/2005/8/layout/chevron1"/>
    <dgm:cxn modelId="{BCFB89F5-949B-4D1A-BE18-DBF1D160D573}" type="presParOf" srcId="{AA465946-8B7A-4D5A-B469-E645AF8C4136}" destId="{69C3AB80-99F5-4988-968B-047B2D79F7CD}" srcOrd="2" destOrd="0" presId="urn:microsoft.com/office/officeart/2005/8/layout/chevron1"/>
    <dgm:cxn modelId="{2048236C-F95D-49DE-94C1-D8970CD2CF93}" type="presParOf" srcId="{AA465946-8B7A-4D5A-B469-E645AF8C4136}" destId="{DEC56628-BB5D-461F-9F76-070BB056F4FE}" srcOrd="3" destOrd="0" presId="urn:microsoft.com/office/officeart/2005/8/layout/chevron1"/>
    <dgm:cxn modelId="{6EE40881-758E-4BB6-BA61-32D1938965FA}" type="presParOf" srcId="{AA465946-8B7A-4D5A-B469-E645AF8C4136}" destId="{6331FBF4-60AD-4481-AB58-DF999152DBB7}" srcOrd="4" destOrd="0" presId="urn:microsoft.com/office/officeart/2005/8/layout/chevron1"/>
    <dgm:cxn modelId="{71D2EACE-D2E0-4885-BFFC-7F3CFDF3EFEB}" type="presParOf" srcId="{AA465946-8B7A-4D5A-B469-E645AF8C4136}" destId="{2C7511B1-9915-4B16-8ABB-DE1F7FB3595F}" srcOrd="5" destOrd="0" presId="urn:microsoft.com/office/officeart/2005/8/layout/chevron1"/>
    <dgm:cxn modelId="{4757DFE3-D932-4791-9F18-BC07AB6670D4}" type="presParOf" srcId="{AA465946-8B7A-4D5A-B469-E645AF8C4136}" destId="{9A6B7918-AA1E-4BAB-B08F-053718C94620}" srcOrd="6" destOrd="0" presId="urn:microsoft.com/office/officeart/2005/8/layout/chevron1"/>
    <dgm:cxn modelId="{E3162F25-C410-4D54-BED1-6504772B4343}" type="presParOf" srcId="{AA465946-8B7A-4D5A-B469-E645AF8C4136}" destId="{BFFA15FA-17BB-49ED-B161-BE2F8D110E74}" srcOrd="7" destOrd="0" presId="urn:microsoft.com/office/officeart/2005/8/layout/chevron1"/>
    <dgm:cxn modelId="{ECCAE053-0BD7-4747-A80D-BD6D5FA34219}" type="presParOf" srcId="{AA465946-8B7A-4D5A-B469-E645AF8C4136}" destId="{58D0143E-6535-4F5F-9F80-89B54891FD85}"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E9D239-C1DA-4884-88B1-58012CD979B3}"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5FEB0B2-22EA-44A2-8F31-99A18C5851DB}">
      <dgm:prSet/>
      <dgm:spPr/>
      <dgm:t>
        <a:bodyPr/>
        <a:lstStyle/>
        <a:p>
          <a:pPr>
            <a:defRPr b="1"/>
          </a:pPr>
          <a:r>
            <a:rPr lang="en-US"/>
            <a:t>Logs</a:t>
          </a:r>
        </a:p>
      </dgm:t>
    </dgm:pt>
    <dgm:pt modelId="{C151DC2D-F196-479C-BE44-D4E875C553EE}" type="parTrans" cxnId="{F57C314B-48C0-4145-BAA9-E9E052B16C96}">
      <dgm:prSet/>
      <dgm:spPr/>
      <dgm:t>
        <a:bodyPr/>
        <a:lstStyle/>
        <a:p>
          <a:endParaRPr lang="en-US"/>
        </a:p>
      </dgm:t>
    </dgm:pt>
    <dgm:pt modelId="{C41CC5D0-00C8-4159-9A1C-7A769482A31F}" type="sibTrans" cxnId="{F57C314B-48C0-4145-BAA9-E9E052B16C96}">
      <dgm:prSet/>
      <dgm:spPr/>
      <dgm:t>
        <a:bodyPr/>
        <a:lstStyle/>
        <a:p>
          <a:endParaRPr lang="en-US"/>
        </a:p>
      </dgm:t>
    </dgm:pt>
    <dgm:pt modelId="{968C18BC-F9E9-4C50-9F62-CAE09EFDB542}">
      <dgm:prSet/>
      <dgm:spPr/>
      <dgm:t>
        <a:bodyPr/>
        <a:lstStyle/>
        <a:p>
          <a:r>
            <a:rPr lang="en-US"/>
            <a:t>System stability</a:t>
          </a:r>
        </a:p>
      </dgm:t>
    </dgm:pt>
    <dgm:pt modelId="{3F795520-AEA6-458B-ABEB-AA77B415CFAF}" type="parTrans" cxnId="{4EF5381F-E592-4D81-9B05-13751F3A2D87}">
      <dgm:prSet/>
      <dgm:spPr/>
      <dgm:t>
        <a:bodyPr/>
        <a:lstStyle/>
        <a:p>
          <a:endParaRPr lang="en-US"/>
        </a:p>
      </dgm:t>
    </dgm:pt>
    <dgm:pt modelId="{E8B2D7CA-1D41-42B2-AA00-9164E4EF4114}" type="sibTrans" cxnId="{4EF5381F-E592-4D81-9B05-13751F3A2D87}">
      <dgm:prSet/>
      <dgm:spPr/>
      <dgm:t>
        <a:bodyPr/>
        <a:lstStyle/>
        <a:p>
          <a:endParaRPr lang="en-US"/>
        </a:p>
      </dgm:t>
    </dgm:pt>
    <dgm:pt modelId="{1F7AE85B-D9CA-40E0-951E-3855B0FFFD90}">
      <dgm:prSet/>
      <dgm:spPr/>
      <dgm:t>
        <a:bodyPr/>
        <a:lstStyle/>
        <a:p>
          <a:r>
            <a:rPr lang="en-US"/>
            <a:t>Endpoint stability</a:t>
          </a:r>
        </a:p>
      </dgm:t>
    </dgm:pt>
    <dgm:pt modelId="{24D15D6F-6295-40D3-BF72-BF176BCE2E76}" type="parTrans" cxnId="{CD485E4D-EB13-485E-A8A1-C4E364F714FD}">
      <dgm:prSet/>
      <dgm:spPr/>
      <dgm:t>
        <a:bodyPr/>
        <a:lstStyle/>
        <a:p>
          <a:endParaRPr lang="en-US"/>
        </a:p>
      </dgm:t>
    </dgm:pt>
    <dgm:pt modelId="{CE61A134-EAC9-44A4-ACE1-1B1AD7CA8996}" type="sibTrans" cxnId="{CD485E4D-EB13-485E-A8A1-C4E364F714FD}">
      <dgm:prSet/>
      <dgm:spPr/>
      <dgm:t>
        <a:bodyPr/>
        <a:lstStyle/>
        <a:p>
          <a:endParaRPr lang="en-US"/>
        </a:p>
      </dgm:t>
    </dgm:pt>
    <dgm:pt modelId="{0A079CA0-1C11-431C-A024-AC3F67B4A06D}">
      <dgm:prSet/>
      <dgm:spPr/>
      <dgm:t>
        <a:bodyPr/>
        <a:lstStyle/>
        <a:p>
          <a:pPr>
            <a:defRPr b="1"/>
          </a:pPr>
          <a:r>
            <a:rPr lang="en-US"/>
            <a:t>Telemetry</a:t>
          </a:r>
        </a:p>
      </dgm:t>
    </dgm:pt>
    <dgm:pt modelId="{1DB0A0BD-CE79-40C7-A0A9-8170EBFF2F18}" type="parTrans" cxnId="{B4536517-C22D-44C6-BD4C-7615846E3B8D}">
      <dgm:prSet/>
      <dgm:spPr/>
      <dgm:t>
        <a:bodyPr/>
        <a:lstStyle/>
        <a:p>
          <a:endParaRPr lang="en-US"/>
        </a:p>
      </dgm:t>
    </dgm:pt>
    <dgm:pt modelId="{0D02A8AE-493B-425B-AA6C-7045F1F643B1}" type="sibTrans" cxnId="{B4536517-C22D-44C6-BD4C-7615846E3B8D}">
      <dgm:prSet/>
      <dgm:spPr/>
      <dgm:t>
        <a:bodyPr/>
        <a:lstStyle/>
        <a:p>
          <a:endParaRPr lang="en-US"/>
        </a:p>
      </dgm:t>
    </dgm:pt>
    <dgm:pt modelId="{0D7BD720-7337-4D68-BF01-EA61C39267E3}">
      <dgm:prSet/>
      <dgm:spPr/>
      <dgm:t>
        <a:bodyPr/>
        <a:lstStyle/>
        <a:p>
          <a:r>
            <a:rPr lang="en-US"/>
            <a:t>Has there been an interruption in expected incoming data?</a:t>
          </a:r>
        </a:p>
      </dgm:t>
    </dgm:pt>
    <dgm:pt modelId="{32E6E90D-0457-4762-AD25-0B131F18B724}" type="parTrans" cxnId="{AC2DEDF7-3305-473F-AFAA-F54B0D81816B}">
      <dgm:prSet/>
      <dgm:spPr/>
      <dgm:t>
        <a:bodyPr/>
        <a:lstStyle/>
        <a:p>
          <a:endParaRPr lang="en-US"/>
        </a:p>
      </dgm:t>
    </dgm:pt>
    <dgm:pt modelId="{164EE123-B56D-4FC8-97A6-70BB790C045F}" type="sibTrans" cxnId="{AC2DEDF7-3305-473F-AFAA-F54B0D81816B}">
      <dgm:prSet/>
      <dgm:spPr/>
      <dgm:t>
        <a:bodyPr/>
        <a:lstStyle/>
        <a:p>
          <a:endParaRPr lang="en-US"/>
        </a:p>
      </dgm:t>
    </dgm:pt>
    <dgm:pt modelId="{EAA14539-BFC6-46B0-88D3-D26F7F9904B2}" type="pres">
      <dgm:prSet presAssocID="{B6E9D239-C1DA-4884-88B1-58012CD979B3}" presName="root" presStyleCnt="0">
        <dgm:presLayoutVars>
          <dgm:dir/>
          <dgm:resizeHandles val="exact"/>
        </dgm:presLayoutVars>
      </dgm:prSet>
      <dgm:spPr/>
    </dgm:pt>
    <dgm:pt modelId="{0C293BE1-27DA-4879-A6C2-8984E22F4C10}" type="pres">
      <dgm:prSet presAssocID="{75FEB0B2-22EA-44A2-8F31-99A18C5851DB}" presName="compNode" presStyleCnt="0"/>
      <dgm:spPr/>
    </dgm:pt>
    <dgm:pt modelId="{85A0D3D4-2FD5-4CD9-952D-7DC36D1064CD}" type="pres">
      <dgm:prSet presAssocID="{75FEB0B2-22EA-44A2-8F31-99A18C5851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5682936-CC08-4A14-AF1A-AF24D71A8929}" type="pres">
      <dgm:prSet presAssocID="{75FEB0B2-22EA-44A2-8F31-99A18C5851DB}" presName="iconSpace" presStyleCnt="0"/>
      <dgm:spPr/>
    </dgm:pt>
    <dgm:pt modelId="{ECE79B2F-4095-4DEC-B580-C6AFC71CC124}" type="pres">
      <dgm:prSet presAssocID="{75FEB0B2-22EA-44A2-8F31-99A18C5851DB}" presName="parTx" presStyleLbl="revTx" presStyleIdx="0" presStyleCnt="4">
        <dgm:presLayoutVars>
          <dgm:chMax val="0"/>
          <dgm:chPref val="0"/>
        </dgm:presLayoutVars>
      </dgm:prSet>
      <dgm:spPr/>
    </dgm:pt>
    <dgm:pt modelId="{CD8FD6BF-68A5-4CDE-B569-EB6C9ED01732}" type="pres">
      <dgm:prSet presAssocID="{75FEB0B2-22EA-44A2-8F31-99A18C5851DB}" presName="txSpace" presStyleCnt="0"/>
      <dgm:spPr/>
    </dgm:pt>
    <dgm:pt modelId="{B5B0AE8E-0EC2-4EF5-83D6-880B0D8B3E2E}" type="pres">
      <dgm:prSet presAssocID="{75FEB0B2-22EA-44A2-8F31-99A18C5851DB}" presName="desTx" presStyleLbl="revTx" presStyleIdx="1" presStyleCnt="4">
        <dgm:presLayoutVars/>
      </dgm:prSet>
      <dgm:spPr/>
    </dgm:pt>
    <dgm:pt modelId="{65B58C97-B76B-4BB4-B952-9BEACE811C11}" type="pres">
      <dgm:prSet presAssocID="{C41CC5D0-00C8-4159-9A1C-7A769482A31F}" presName="sibTrans" presStyleCnt="0"/>
      <dgm:spPr/>
    </dgm:pt>
    <dgm:pt modelId="{F12BD22B-4A7A-4863-98DB-CE0047AC7432}" type="pres">
      <dgm:prSet presAssocID="{0A079CA0-1C11-431C-A024-AC3F67B4A06D}" presName="compNode" presStyleCnt="0"/>
      <dgm:spPr/>
    </dgm:pt>
    <dgm:pt modelId="{4609766B-9CFC-4807-A787-E5F97EFF8DFB}" type="pres">
      <dgm:prSet presAssocID="{0A079CA0-1C11-431C-A024-AC3F67B4A06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5F18EB3E-43BD-451F-9D8F-125216781852}" type="pres">
      <dgm:prSet presAssocID="{0A079CA0-1C11-431C-A024-AC3F67B4A06D}" presName="iconSpace" presStyleCnt="0"/>
      <dgm:spPr/>
    </dgm:pt>
    <dgm:pt modelId="{97E99E67-3CED-43CC-9372-BEFEC99164F1}" type="pres">
      <dgm:prSet presAssocID="{0A079CA0-1C11-431C-A024-AC3F67B4A06D}" presName="parTx" presStyleLbl="revTx" presStyleIdx="2" presStyleCnt="4">
        <dgm:presLayoutVars>
          <dgm:chMax val="0"/>
          <dgm:chPref val="0"/>
        </dgm:presLayoutVars>
      </dgm:prSet>
      <dgm:spPr/>
    </dgm:pt>
    <dgm:pt modelId="{01FFE908-D885-4ACA-9037-E16EB4D18A98}" type="pres">
      <dgm:prSet presAssocID="{0A079CA0-1C11-431C-A024-AC3F67B4A06D}" presName="txSpace" presStyleCnt="0"/>
      <dgm:spPr/>
    </dgm:pt>
    <dgm:pt modelId="{35C63785-527A-4A8B-A8BF-DF3BD5027F97}" type="pres">
      <dgm:prSet presAssocID="{0A079CA0-1C11-431C-A024-AC3F67B4A06D}" presName="desTx" presStyleLbl="revTx" presStyleIdx="3" presStyleCnt="4">
        <dgm:presLayoutVars/>
      </dgm:prSet>
      <dgm:spPr/>
    </dgm:pt>
  </dgm:ptLst>
  <dgm:cxnLst>
    <dgm:cxn modelId="{7C05A902-98F5-4D70-BB03-7920C86F2314}" type="presOf" srcId="{B6E9D239-C1DA-4884-88B1-58012CD979B3}" destId="{EAA14539-BFC6-46B0-88D3-D26F7F9904B2}" srcOrd="0" destOrd="0" presId="urn:microsoft.com/office/officeart/2018/5/layout/CenteredIconLabelDescriptionList"/>
    <dgm:cxn modelId="{2E94C915-F0B9-43A6-A138-39FFC6D0EF0C}" type="presOf" srcId="{0A079CA0-1C11-431C-A024-AC3F67B4A06D}" destId="{97E99E67-3CED-43CC-9372-BEFEC99164F1}" srcOrd="0" destOrd="0" presId="urn:microsoft.com/office/officeart/2018/5/layout/CenteredIconLabelDescriptionList"/>
    <dgm:cxn modelId="{B4536517-C22D-44C6-BD4C-7615846E3B8D}" srcId="{B6E9D239-C1DA-4884-88B1-58012CD979B3}" destId="{0A079CA0-1C11-431C-A024-AC3F67B4A06D}" srcOrd="1" destOrd="0" parTransId="{1DB0A0BD-CE79-40C7-A0A9-8170EBFF2F18}" sibTransId="{0D02A8AE-493B-425B-AA6C-7045F1F643B1}"/>
    <dgm:cxn modelId="{03A73919-F06E-452D-9210-7CAAA2CD1AB2}" type="presOf" srcId="{0D7BD720-7337-4D68-BF01-EA61C39267E3}" destId="{35C63785-527A-4A8B-A8BF-DF3BD5027F97}" srcOrd="0" destOrd="0" presId="urn:microsoft.com/office/officeart/2018/5/layout/CenteredIconLabelDescriptionList"/>
    <dgm:cxn modelId="{4EF5381F-E592-4D81-9B05-13751F3A2D87}" srcId="{75FEB0B2-22EA-44A2-8F31-99A18C5851DB}" destId="{968C18BC-F9E9-4C50-9F62-CAE09EFDB542}" srcOrd="0" destOrd="0" parTransId="{3F795520-AEA6-458B-ABEB-AA77B415CFAF}" sibTransId="{E8B2D7CA-1D41-42B2-AA00-9164E4EF4114}"/>
    <dgm:cxn modelId="{F57C314B-48C0-4145-BAA9-E9E052B16C96}" srcId="{B6E9D239-C1DA-4884-88B1-58012CD979B3}" destId="{75FEB0B2-22EA-44A2-8F31-99A18C5851DB}" srcOrd="0" destOrd="0" parTransId="{C151DC2D-F196-479C-BE44-D4E875C553EE}" sibTransId="{C41CC5D0-00C8-4159-9A1C-7A769482A31F}"/>
    <dgm:cxn modelId="{CD485E4D-EB13-485E-A8A1-C4E364F714FD}" srcId="{75FEB0B2-22EA-44A2-8F31-99A18C5851DB}" destId="{1F7AE85B-D9CA-40E0-951E-3855B0FFFD90}" srcOrd="1" destOrd="0" parTransId="{24D15D6F-6295-40D3-BF72-BF176BCE2E76}" sibTransId="{CE61A134-EAC9-44A4-ACE1-1B1AD7CA8996}"/>
    <dgm:cxn modelId="{5A69F0A3-8CAE-45FA-8848-E74E4215068F}" type="presOf" srcId="{1F7AE85B-D9CA-40E0-951E-3855B0FFFD90}" destId="{B5B0AE8E-0EC2-4EF5-83D6-880B0D8B3E2E}" srcOrd="0" destOrd="1" presId="urn:microsoft.com/office/officeart/2018/5/layout/CenteredIconLabelDescriptionList"/>
    <dgm:cxn modelId="{6866E3E8-0BCF-4519-9D3D-DEA8512F6877}" type="presOf" srcId="{968C18BC-F9E9-4C50-9F62-CAE09EFDB542}" destId="{B5B0AE8E-0EC2-4EF5-83D6-880B0D8B3E2E}" srcOrd="0" destOrd="0" presId="urn:microsoft.com/office/officeart/2018/5/layout/CenteredIconLabelDescriptionList"/>
    <dgm:cxn modelId="{A3CEF1F4-8A3C-4E89-8A35-F9D1325ADECB}" type="presOf" srcId="{75FEB0B2-22EA-44A2-8F31-99A18C5851DB}" destId="{ECE79B2F-4095-4DEC-B580-C6AFC71CC124}" srcOrd="0" destOrd="0" presId="urn:microsoft.com/office/officeart/2018/5/layout/CenteredIconLabelDescriptionList"/>
    <dgm:cxn modelId="{AC2DEDF7-3305-473F-AFAA-F54B0D81816B}" srcId="{0A079CA0-1C11-431C-A024-AC3F67B4A06D}" destId="{0D7BD720-7337-4D68-BF01-EA61C39267E3}" srcOrd="0" destOrd="0" parTransId="{32E6E90D-0457-4762-AD25-0B131F18B724}" sibTransId="{164EE123-B56D-4FC8-97A6-70BB790C045F}"/>
    <dgm:cxn modelId="{1D77CA2F-C74A-4920-BAA4-BDC9D38FF26C}" type="presParOf" srcId="{EAA14539-BFC6-46B0-88D3-D26F7F9904B2}" destId="{0C293BE1-27DA-4879-A6C2-8984E22F4C10}" srcOrd="0" destOrd="0" presId="urn:microsoft.com/office/officeart/2018/5/layout/CenteredIconLabelDescriptionList"/>
    <dgm:cxn modelId="{38FE6C8A-77BA-421C-8EA1-1BEBCDB76C3B}" type="presParOf" srcId="{0C293BE1-27DA-4879-A6C2-8984E22F4C10}" destId="{85A0D3D4-2FD5-4CD9-952D-7DC36D1064CD}" srcOrd="0" destOrd="0" presId="urn:microsoft.com/office/officeart/2018/5/layout/CenteredIconLabelDescriptionList"/>
    <dgm:cxn modelId="{E402D406-E81F-4859-8819-98D26EA7EC34}" type="presParOf" srcId="{0C293BE1-27DA-4879-A6C2-8984E22F4C10}" destId="{E5682936-CC08-4A14-AF1A-AF24D71A8929}" srcOrd="1" destOrd="0" presId="urn:microsoft.com/office/officeart/2018/5/layout/CenteredIconLabelDescriptionList"/>
    <dgm:cxn modelId="{F41912E8-6D9D-402E-8AE9-6E7D520FC655}" type="presParOf" srcId="{0C293BE1-27DA-4879-A6C2-8984E22F4C10}" destId="{ECE79B2F-4095-4DEC-B580-C6AFC71CC124}" srcOrd="2" destOrd="0" presId="urn:microsoft.com/office/officeart/2018/5/layout/CenteredIconLabelDescriptionList"/>
    <dgm:cxn modelId="{148296D9-24B1-46AE-885E-5E4EA7E5E97A}" type="presParOf" srcId="{0C293BE1-27DA-4879-A6C2-8984E22F4C10}" destId="{CD8FD6BF-68A5-4CDE-B569-EB6C9ED01732}" srcOrd="3" destOrd="0" presId="urn:microsoft.com/office/officeart/2018/5/layout/CenteredIconLabelDescriptionList"/>
    <dgm:cxn modelId="{2A1ACCE9-4F3A-4F17-9675-4E1A8A3BB7A3}" type="presParOf" srcId="{0C293BE1-27DA-4879-A6C2-8984E22F4C10}" destId="{B5B0AE8E-0EC2-4EF5-83D6-880B0D8B3E2E}" srcOrd="4" destOrd="0" presId="urn:microsoft.com/office/officeart/2018/5/layout/CenteredIconLabelDescriptionList"/>
    <dgm:cxn modelId="{01F05AEF-63E4-449A-8343-03E675B7CA78}" type="presParOf" srcId="{EAA14539-BFC6-46B0-88D3-D26F7F9904B2}" destId="{65B58C97-B76B-4BB4-B952-9BEACE811C11}" srcOrd="1" destOrd="0" presId="urn:microsoft.com/office/officeart/2018/5/layout/CenteredIconLabelDescriptionList"/>
    <dgm:cxn modelId="{C2A4810C-C1F6-44BC-A2CF-D852FA8E6B34}" type="presParOf" srcId="{EAA14539-BFC6-46B0-88D3-D26F7F9904B2}" destId="{F12BD22B-4A7A-4863-98DB-CE0047AC7432}" srcOrd="2" destOrd="0" presId="urn:microsoft.com/office/officeart/2018/5/layout/CenteredIconLabelDescriptionList"/>
    <dgm:cxn modelId="{605A1FC9-1EF9-4E7D-B826-DDB73454C833}" type="presParOf" srcId="{F12BD22B-4A7A-4863-98DB-CE0047AC7432}" destId="{4609766B-9CFC-4807-A787-E5F97EFF8DFB}" srcOrd="0" destOrd="0" presId="urn:microsoft.com/office/officeart/2018/5/layout/CenteredIconLabelDescriptionList"/>
    <dgm:cxn modelId="{374576F6-936C-4298-A099-D5D13B614576}" type="presParOf" srcId="{F12BD22B-4A7A-4863-98DB-CE0047AC7432}" destId="{5F18EB3E-43BD-451F-9D8F-125216781852}" srcOrd="1" destOrd="0" presId="urn:microsoft.com/office/officeart/2018/5/layout/CenteredIconLabelDescriptionList"/>
    <dgm:cxn modelId="{E7FAA18B-2777-4996-B076-891EA4B8CED0}" type="presParOf" srcId="{F12BD22B-4A7A-4863-98DB-CE0047AC7432}" destId="{97E99E67-3CED-43CC-9372-BEFEC99164F1}" srcOrd="2" destOrd="0" presId="urn:microsoft.com/office/officeart/2018/5/layout/CenteredIconLabelDescriptionList"/>
    <dgm:cxn modelId="{0FA13B9B-994D-43C6-BB24-3D96AFC7EF63}" type="presParOf" srcId="{F12BD22B-4A7A-4863-98DB-CE0047AC7432}" destId="{01FFE908-D885-4ACA-9037-E16EB4D18A98}" srcOrd="3" destOrd="0" presId="urn:microsoft.com/office/officeart/2018/5/layout/CenteredIconLabelDescriptionList"/>
    <dgm:cxn modelId="{F6A5F978-6D0B-4083-A967-7062EC0B60EB}" type="presParOf" srcId="{F12BD22B-4A7A-4863-98DB-CE0047AC7432}" destId="{35C63785-527A-4A8B-A8BF-DF3BD5027F97}"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750F08-DC4D-4CD5-BCF3-3BB000CCEF0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BFF21D0-4B50-4DB2-B91B-92A7DF4F9839}">
      <dgm:prSet/>
      <dgm:spPr/>
      <dgm:t>
        <a:bodyPr/>
        <a:lstStyle/>
        <a:p>
          <a:pPr>
            <a:defRPr cap="all"/>
          </a:pPr>
          <a:r>
            <a:rPr lang="en-US"/>
            <a:t>Agile</a:t>
          </a:r>
        </a:p>
      </dgm:t>
    </dgm:pt>
    <dgm:pt modelId="{5C81097E-12D4-46A0-8DD4-5E8F58EEA913}" type="parTrans" cxnId="{8D6644A1-9E8C-4CFA-8B19-734189EA40ED}">
      <dgm:prSet/>
      <dgm:spPr/>
      <dgm:t>
        <a:bodyPr/>
        <a:lstStyle/>
        <a:p>
          <a:endParaRPr lang="en-US"/>
        </a:p>
      </dgm:t>
    </dgm:pt>
    <dgm:pt modelId="{2483DD8C-DA17-4D73-B382-E8701D090E42}" type="sibTrans" cxnId="{8D6644A1-9E8C-4CFA-8B19-734189EA40ED}">
      <dgm:prSet/>
      <dgm:spPr/>
      <dgm:t>
        <a:bodyPr/>
        <a:lstStyle/>
        <a:p>
          <a:endParaRPr lang="en-US"/>
        </a:p>
      </dgm:t>
    </dgm:pt>
    <dgm:pt modelId="{980C7E5C-1F84-4107-BFF9-2BE38F1F87FA}">
      <dgm:prSet/>
      <dgm:spPr/>
      <dgm:t>
        <a:bodyPr/>
        <a:lstStyle/>
        <a:p>
          <a:pPr>
            <a:defRPr cap="all"/>
          </a:pPr>
          <a:r>
            <a:rPr lang="en-US"/>
            <a:t>Waterfall</a:t>
          </a:r>
        </a:p>
      </dgm:t>
    </dgm:pt>
    <dgm:pt modelId="{CFDB8794-EEA4-45CA-984A-4DD7C2BC15CB}" type="parTrans" cxnId="{0A8C87A6-1201-48A5-AD43-F6960776875D}">
      <dgm:prSet/>
      <dgm:spPr/>
      <dgm:t>
        <a:bodyPr/>
        <a:lstStyle/>
        <a:p>
          <a:endParaRPr lang="en-US"/>
        </a:p>
      </dgm:t>
    </dgm:pt>
    <dgm:pt modelId="{43A1283B-84AC-44F8-A965-D5C2453673A1}" type="sibTrans" cxnId="{0A8C87A6-1201-48A5-AD43-F6960776875D}">
      <dgm:prSet/>
      <dgm:spPr/>
      <dgm:t>
        <a:bodyPr/>
        <a:lstStyle/>
        <a:p>
          <a:endParaRPr lang="en-US"/>
        </a:p>
      </dgm:t>
    </dgm:pt>
    <dgm:pt modelId="{EFD276BA-19C6-4544-ABD7-97B6E71F57E8}">
      <dgm:prSet/>
      <dgm:spPr/>
      <dgm:t>
        <a:bodyPr/>
        <a:lstStyle/>
        <a:p>
          <a:pPr>
            <a:defRPr cap="all"/>
          </a:pPr>
          <a:r>
            <a:rPr lang="en-US"/>
            <a:t>Lean</a:t>
          </a:r>
        </a:p>
      </dgm:t>
    </dgm:pt>
    <dgm:pt modelId="{9B6623EB-EDBF-41D5-8F17-060C2D9A2C5A}" type="parTrans" cxnId="{8F1C0588-9D05-4B90-B218-F68EDB0B82E5}">
      <dgm:prSet/>
      <dgm:spPr/>
      <dgm:t>
        <a:bodyPr/>
        <a:lstStyle/>
        <a:p>
          <a:endParaRPr lang="en-US"/>
        </a:p>
      </dgm:t>
    </dgm:pt>
    <dgm:pt modelId="{5BD7F00C-0A9C-45DC-92C4-88524DAEAF02}" type="sibTrans" cxnId="{8F1C0588-9D05-4B90-B218-F68EDB0B82E5}">
      <dgm:prSet/>
      <dgm:spPr/>
      <dgm:t>
        <a:bodyPr/>
        <a:lstStyle/>
        <a:p>
          <a:endParaRPr lang="en-US"/>
        </a:p>
      </dgm:t>
    </dgm:pt>
    <dgm:pt modelId="{3BD9957A-2557-4B59-A841-5E1FEA72DEAB}" type="pres">
      <dgm:prSet presAssocID="{E1750F08-DC4D-4CD5-BCF3-3BB000CCEF06}" presName="root" presStyleCnt="0">
        <dgm:presLayoutVars>
          <dgm:dir/>
          <dgm:resizeHandles val="exact"/>
        </dgm:presLayoutVars>
      </dgm:prSet>
      <dgm:spPr/>
    </dgm:pt>
    <dgm:pt modelId="{E6671579-A7BC-43C4-949A-89CA8C0C58CA}" type="pres">
      <dgm:prSet presAssocID="{CBFF21D0-4B50-4DB2-B91B-92A7DF4F9839}" presName="compNode" presStyleCnt="0"/>
      <dgm:spPr/>
    </dgm:pt>
    <dgm:pt modelId="{D1F0914D-A7C8-47C2-BF00-B54D64B408E6}" type="pres">
      <dgm:prSet presAssocID="{CBFF21D0-4B50-4DB2-B91B-92A7DF4F9839}" presName="iconBgRect" presStyleLbl="bgShp" presStyleIdx="0" presStyleCnt="3"/>
      <dgm:spPr/>
    </dgm:pt>
    <dgm:pt modelId="{8F2CA772-B504-4F59-828E-1FC528FCC823}" type="pres">
      <dgm:prSet presAssocID="{CBFF21D0-4B50-4DB2-B91B-92A7DF4F98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0E03DDDA-D3B4-465D-A20C-DDB3525CAF1B}" type="pres">
      <dgm:prSet presAssocID="{CBFF21D0-4B50-4DB2-B91B-92A7DF4F9839}" presName="spaceRect" presStyleCnt="0"/>
      <dgm:spPr/>
    </dgm:pt>
    <dgm:pt modelId="{D22D877F-F84B-44C1-A66F-499A5710AB62}" type="pres">
      <dgm:prSet presAssocID="{CBFF21D0-4B50-4DB2-B91B-92A7DF4F9839}" presName="textRect" presStyleLbl="revTx" presStyleIdx="0" presStyleCnt="3">
        <dgm:presLayoutVars>
          <dgm:chMax val="1"/>
          <dgm:chPref val="1"/>
        </dgm:presLayoutVars>
      </dgm:prSet>
      <dgm:spPr/>
    </dgm:pt>
    <dgm:pt modelId="{BDBF7F46-085B-47FB-BF0D-9FAD9D2414F0}" type="pres">
      <dgm:prSet presAssocID="{2483DD8C-DA17-4D73-B382-E8701D090E42}" presName="sibTrans" presStyleCnt="0"/>
      <dgm:spPr/>
    </dgm:pt>
    <dgm:pt modelId="{3812F85F-4AB4-4B3C-8473-77FADF91A5A7}" type="pres">
      <dgm:prSet presAssocID="{980C7E5C-1F84-4107-BFF9-2BE38F1F87FA}" presName="compNode" presStyleCnt="0"/>
      <dgm:spPr/>
    </dgm:pt>
    <dgm:pt modelId="{F1D59D2E-2FBD-44AA-B348-2AC1ABBE1F34}" type="pres">
      <dgm:prSet presAssocID="{980C7E5C-1F84-4107-BFF9-2BE38F1F87FA}" presName="iconBgRect" presStyleLbl="bgShp" presStyleIdx="1" presStyleCnt="3"/>
      <dgm:spPr/>
    </dgm:pt>
    <dgm:pt modelId="{8286C3C7-D28B-4E4A-86BD-37F001BF0235}" type="pres">
      <dgm:prSet presAssocID="{980C7E5C-1F84-4107-BFF9-2BE38F1F87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fall scene"/>
        </a:ext>
      </dgm:extLst>
    </dgm:pt>
    <dgm:pt modelId="{48C89BB3-F229-4AF3-A301-310DBC848B87}" type="pres">
      <dgm:prSet presAssocID="{980C7E5C-1F84-4107-BFF9-2BE38F1F87FA}" presName="spaceRect" presStyleCnt="0"/>
      <dgm:spPr/>
    </dgm:pt>
    <dgm:pt modelId="{6157F92C-1F56-4FAD-A0A1-8E3756512741}" type="pres">
      <dgm:prSet presAssocID="{980C7E5C-1F84-4107-BFF9-2BE38F1F87FA}" presName="textRect" presStyleLbl="revTx" presStyleIdx="1" presStyleCnt="3">
        <dgm:presLayoutVars>
          <dgm:chMax val="1"/>
          <dgm:chPref val="1"/>
        </dgm:presLayoutVars>
      </dgm:prSet>
      <dgm:spPr/>
    </dgm:pt>
    <dgm:pt modelId="{513EAB9A-DB0D-454B-9B71-0D86AC800E58}" type="pres">
      <dgm:prSet presAssocID="{43A1283B-84AC-44F8-A965-D5C2453673A1}" presName="sibTrans" presStyleCnt="0"/>
      <dgm:spPr/>
    </dgm:pt>
    <dgm:pt modelId="{87A6553A-0E8F-41BA-8406-8F3291739853}" type="pres">
      <dgm:prSet presAssocID="{EFD276BA-19C6-4544-ABD7-97B6E71F57E8}" presName="compNode" presStyleCnt="0"/>
      <dgm:spPr/>
    </dgm:pt>
    <dgm:pt modelId="{A61BC38E-1061-4A9C-A218-0176194A9905}" type="pres">
      <dgm:prSet presAssocID="{EFD276BA-19C6-4544-ABD7-97B6E71F57E8}" presName="iconBgRect" presStyleLbl="bgShp" presStyleIdx="2" presStyleCnt="3"/>
      <dgm:spPr/>
    </dgm:pt>
    <dgm:pt modelId="{A9DD743E-2FF7-4E61-AED3-370B71FE43DF}" type="pres">
      <dgm:prSet presAssocID="{EFD276BA-19C6-4544-ABD7-97B6E71F57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E4B04EFA-246C-410B-BF2C-E8EA13AAA895}" type="pres">
      <dgm:prSet presAssocID="{EFD276BA-19C6-4544-ABD7-97B6E71F57E8}" presName="spaceRect" presStyleCnt="0"/>
      <dgm:spPr/>
    </dgm:pt>
    <dgm:pt modelId="{3CD9C1FD-E2B5-4034-9C4F-647EF36D3F28}" type="pres">
      <dgm:prSet presAssocID="{EFD276BA-19C6-4544-ABD7-97B6E71F57E8}" presName="textRect" presStyleLbl="revTx" presStyleIdx="2" presStyleCnt="3">
        <dgm:presLayoutVars>
          <dgm:chMax val="1"/>
          <dgm:chPref val="1"/>
        </dgm:presLayoutVars>
      </dgm:prSet>
      <dgm:spPr/>
    </dgm:pt>
  </dgm:ptLst>
  <dgm:cxnLst>
    <dgm:cxn modelId="{D7E3DC00-F39E-4EB2-9B06-A5218BEB452F}" type="presOf" srcId="{EFD276BA-19C6-4544-ABD7-97B6E71F57E8}" destId="{3CD9C1FD-E2B5-4034-9C4F-647EF36D3F28}" srcOrd="0" destOrd="0" presId="urn:microsoft.com/office/officeart/2018/5/layout/IconCircleLabelList"/>
    <dgm:cxn modelId="{32DD9105-C67F-45F7-8D43-9678CAE37088}" type="presOf" srcId="{980C7E5C-1F84-4107-BFF9-2BE38F1F87FA}" destId="{6157F92C-1F56-4FAD-A0A1-8E3756512741}" srcOrd="0" destOrd="0" presId="urn:microsoft.com/office/officeart/2018/5/layout/IconCircleLabelList"/>
    <dgm:cxn modelId="{3D20373F-422E-47A5-A557-375929215DBA}" type="presOf" srcId="{E1750F08-DC4D-4CD5-BCF3-3BB000CCEF06}" destId="{3BD9957A-2557-4B59-A841-5E1FEA72DEAB}" srcOrd="0" destOrd="0" presId="urn:microsoft.com/office/officeart/2018/5/layout/IconCircleLabelList"/>
    <dgm:cxn modelId="{8F1C0588-9D05-4B90-B218-F68EDB0B82E5}" srcId="{E1750F08-DC4D-4CD5-BCF3-3BB000CCEF06}" destId="{EFD276BA-19C6-4544-ABD7-97B6E71F57E8}" srcOrd="2" destOrd="0" parTransId="{9B6623EB-EDBF-41D5-8F17-060C2D9A2C5A}" sibTransId="{5BD7F00C-0A9C-45DC-92C4-88524DAEAF02}"/>
    <dgm:cxn modelId="{8D6644A1-9E8C-4CFA-8B19-734189EA40ED}" srcId="{E1750F08-DC4D-4CD5-BCF3-3BB000CCEF06}" destId="{CBFF21D0-4B50-4DB2-B91B-92A7DF4F9839}" srcOrd="0" destOrd="0" parTransId="{5C81097E-12D4-46A0-8DD4-5E8F58EEA913}" sibTransId="{2483DD8C-DA17-4D73-B382-E8701D090E42}"/>
    <dgm:cxn modelId="{0A8C87A6-1201-48A5-AD43-F6960776875D}" srcId="{E1750F08-DC4D-4CD5-BCF3-3BB000CCEF06}" destId="{980C7E5C-1F84-4107-BFF9-2BE38F1F87FA}" srcOrd="1" destOrd="0" parTransId="{CFDB8794-EEA4-45CA-984A-4DD7C2BC15CB}" sibTransId="{43A1283B-84AC-44F8-A965-D5C2453673A1}"/>
    <dgm:cxn modelId="{C17166BD-CC3C-4265-B97F-F6D08D35D334}" type="presOf" srcId="{CBFF21D0-4B50-4DB2-B91B-92A7DF4F9839}" destId="{D22D877F-F84B-44C1-A66F-499A5710AB62}" srcOrd="0" destOrd="0" presId="urn:microsoft.com/office/officeart/2018/5/layout/IconCircleLabelList"/>
    <dgm:cxn modelId="{774826CC-D1B5-44C4-A77A-B9D1486500B8}" type="presParOf" srcId="{3BD9957A-2557-4B59-A841-5E1FEA72DEAB}" destId="{E6671579-A7BC-43C4-949A-89CA8C0C58CA}" srcOrd="0" destOrd="0" presId="urn:microsoft.com/office/officeart/2018/5/layout/IconCircleLabelList"/>
    <dgm:cxn modelId="{B9E416F1-2F27-4DB1-A379-16EE62B90374}" type="presParOf" srcId="{E6671579-A7BC-43C4-949A-89CA8C0C58CA}" destId="{D1F0914D-A7C8-47C2-BF00-B54D64B408E6}" srcOrd="0" destOrd="0" presId="urn:microsoft.com/office/officeart/2018/5/layout/IconCircleLabelList"/>
    <dgm:cxn modelId="{13BC71EB-1FD9-4798-819E-B212BF88A1A9}" type="presParOf" srcId="{E6671579-A7BC-43C4-949A-89CA8C0C58CA}" destId="{8F2CA772-B504-4F59-828E-1FC528FCC823}" srcOrd="1" destOrd="0" presId="urn:microsoft.com/office/officeart/2018/5/layout/IconCircleLabelList"/>
    <dgm:cxn modelId="{6D62A09C-96D0-46C8-91A3-2F9461F42B07}" type="presParOf" srcId="{E6671579-A7BC-43C4-949A-89CA8C0C58CA}" destId="{0E03DDDA-D3B4-465D-A20C-DDB3525CAF1B}" srcOrd="2" destOrd="0" presId="urn:microsoft.com/office/officeart/2018/5/layout/IconCircleLabelList"/>
    <dgm:cxn modelId="{EF36C3A3-3E85-4CCD-8F3C-123E32351B59}" type="presParOf" srcId="{E6671579-A7BC-43C4-949A-89CA8C0C58CA}" destId="{D22D877F-F84B-44C1-A66F-499A5710AB62}" srcOrd="3" destOrd="0" presId="urn:microsoft.com/office/officeart/2018/5/layout/IconCircleLabelList"/>
    <dgm:cxn modelId="{85E5B360-FB27-4309-8741-96A9FBBF5C89}" type="presParOf" srcId="{3BD9957A-2557-4B59-A841-5E1FEA72DEAB}" destId="{BDBF7F46-085B-47FB-BF0D-9FAD9D2414F0}" srcOrd="1" destOrd="0" presId="urn:microsoft.com/office/officeart/2018/5/layout/IconCircleLabelList"/>
    <dgm:cxn modelId="{7B6D06A7-DCD7-4822-8AAA-011BB9DE4809}" type="presParOf" srcId="{3BD9957A-2557-4B59-A841-5E1FEA72DEAB}" destId="{3812F85F-4AB4-4B3C-8473-77FADF91A5A7}" srcOrd="2" destOrd="0" presId="urn:microsoft.com/office/officeart/2018/5/layout/IconCircleLabelList"/>
    <dgm:cxn modelId="{A7D46AC9-4876-46DC-9A9E-034D79CB8DB0}" type="presParOf" srcId="{3812F85F-4AB4-4B3C-8473-77FADF91A5A7}" destId="{F1D59D2E-2FBD-44AA-B348-2AC1ABBE1F34}" srcOrd="0" destOrd="0" presId="urn:microsoft.com/office/officeart/2018/5/layout/IconCircleLabelList"/>
    <dgm:cxn modelId="{2DBC9517-42B1-4573-A2B3-53AB5E452790}" type="presParOf" srcId="{3812F85F-4AB4-4B3C-8473-77FADF91A5A7}" destId="{8286C3C7-D28B-4E4A-86BD-37F001BF0235}" srcOrd="1" destOrd="0" presId="urn:microsoft.com/office/officeart/2018/5/layout/IconCircleLabelList"/>
    <dgm:cxn modelId="{D7F36A1A-024C-4072-ACC4-FEA4ADF1F592}" type="presParOf" srcId="{3812F85F-4AB4-4B3C-8473-77FADF91A5A7}" destId="{48C89BB3-F229-4AF3-A301-310DBC848B87}" srcOrd="2" destOrd="0" presId="urn:microsoft.com/office/officeart/2018/5/layout/IconCircleLabelList"/>
    <dgm:cxn modelId="{8016A358-8A7A-4986-8DB5-BAEEA52DD987}" type="presParOf" srcId="{3812F85F-4AB4-4B3C-8473-77FADF91A5A7}" destId="{6157F92C-1F56-4FAD-A0A1-8E3756512741}" srcOrd="3" destOrd="0" presId="urn:microsoft.com/office/officeart/2018/5/layout/IconCircleLabelList"/>
    <dgm:cxn modelId="{CAB478C9-7195-40F2-B6E9-9E95F16A5637}" type="presParOf" srcId="{3BD9957A-2557-4B59-A841-5E1FEA72DEAB}" destId="{513EAB9A-DB0D-454B-9B71-0D86AC800E58}" srcOrd="3" destOrd="0" presId="urn:microsoft.com/office/officeart/2018/5/layout/IconCircleLabelList"/>
    <dgm:cxn modelId="{D715EB71-DFB3-41E2-8044-7FF53B857B94}" type="presParOf" srcId="{3BD9957A-2557-4B59-A841-5E1FEA72DEAB}" destId="{87A6553A-0E8F-41BA-8406-8F3291739853}" srcOrd="4" destOrd="0" presId="urn:microsoft.com/office/officeart/2018/5/layout/IconCircleLabelList"/>
    <dgm:cxn modelId="{9DC23F2D-063F-470D-BD62-23EDA8D4748D}" type="presParOf" srcId="{87A6553A-0E8F-41BA-8406-8F3291739853}" destId="{A61BC38E-1061-4A9C-A218-0176194A9905}" srcOrd="0" destOrd="0" presId="urn:microsoft.com/office/officeart/2018/5/layout/IconCircleLabelList"/>
    <dgm:cxn modelId="{C892C27F-DDFA-4752-B4E5-AD450C61A8B2}" type="presParOf" srcId="{87A6553A-0E8F-41BA-8406-8F3291739853}" destId="{A9DD743E-2FF7-4E61-AED3-370B71FE43DF}" srcOrd="1" destOrd="0" presId="urn:microsoft.com/office/officeart/2018/5/layout/IconCircleLabelList"/>
    <dgm:cxn modelId="{5344F113-056A-492A-8861-886D017F82C7}" type="presParOf" srcId="{87A6553A-0E8F-41BA-8406-8F3291739853}" destId="{E4B04EFA-246C-410B-BF2C-E8EA13AAA895}" srcOrd="2" destOrd="0" presId="urn:microsoft.com/office/officeart/2018/5/layout/IconCircleLabelList"/>
    <dgm:cxn modelId="{6734C021-E91A-4D9A-BF79-461CB29CBD16}" type="presParOf" srcId="{87A6553A-0E8F-41BA-8406-8F3291739853}" destId="{3CD9C1FD-E2B5-4034-9C4F-647EF36D3F28}"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70314-A527-4555-AA6D-02C3E254938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785DEAB-0346-4064-BDCF-42774CBC9633}">
      <dgm:prSet/>
      <dgm:spPr>
        <a:solidFill>
          <a:srgbClr val="0070C0"/>
        </a:solidFill>
      </dgm:spPr>
      <dgm:t>
        <a:bodyPr/>
        <a:lstStyle/>
        <a:p>
          <a:r>
            <a:rPr lang="en-US"/>
            <a:t>Bug tickets</a:t>
          </a:r>
        </a:p>
      </dgm:t>
    </dgm:pt>
    <dgm:pt modelId="{B746EFEB-1F22-4FED-8E74-5FBF75237801}" type="parTrans" cxnId="{B6069D94-DA59-44C9-A651-23B28F50CE41}">
      <dgm:prSet/>
      <dgm:spPr/>
      <dgm:t>
        <a:bodyPr/>
        <a:lstStyle/>
        <a:p>
          <a:endParaRPr lang="en-US"/>
        </a:p>
      </dgm:t>
    </dgm:pt>
    <dgm:pt modelId="{BCD57366-422D-4B93-A029-C404E920BFEC}" type="sibTrans" cxnId="{B6069D94-DA59-44C9-A651-23B28F50CE41}">
      <dgm:prSet/>
      <dgm:spPr/>
      <dgm:t>
        <a:bodyPr/>
        <a:lstStyle/>
        <a:p>
          <a:endParaRPr lang="en-US"/>
        </a:p>
      </dgm:t>
    </dgm:pt>
    <dgm:pt modelId="{FDA22D3B-CF56-404E-BEE2-2264EF5C4B22}">
      <dgm:prSet/>
      <dgm:spPr>
        <a:solidFill>
          <a:srgbClr val="0070C0"/>
        </a:solidFill>
      </dgm:spPr>
      <dgm:t>
        <a:bodyPr/>
        <a:lstStyle/>
        <a:p>
          <a:r>
            <a:rPr lang="en-US"/>
            <a:t>Urgent fixes</a:t>
          </a:r>
        </a:p>
      </dgm:t>
    </dgm:pt>
    <dgm:pt modelId="{B7E09E2C-51D2-46E1-B319-93EDA5ED474F}" type="parTrans" cxnId="{F075DDC9-12AB-4EAD-AF5A-D65E5D50A489}">
      <dgm:prSet/>
      <dgm:spPr/>
      <dgm:t>
        <a:bodyPr/>
        <a:lstStyle/>
        <a:p>
          <a:endParaRPr lang="en-US"/>
        </a:p>
      </dgm:t>
    </dgm:pt>
    <dgm:pt modelId="{D04AC4D0-00BD-4C76-BD8B-CC05DAE481E2}" type="sibTrans" cxnId="{F075DDC9-12AB-4EAD-AF5A-D65E5D50A489}">
      <dgm:prSet/>
      <dgm:spPr/>
      <dgm:t>
        <a:bodyPr/>
        <a:lstStyle/>
        <a:p>
          <a:endParaRPr lang="en-US"/>
        </a:p>
      </dgm:t>
    </dgm:pt>
    <dgm:pt modelId="{DCC94E92-9903-4B62-9A2A-20FFF8A78D16}">
      <dgm:prSet/>
      <dgm:spPr>
        <a:solidFill>
          <a:srgbClr val="0070C0"/>
        </a:solidFill>
      </dgm:spPr>
      <dgm:t>
        <a:bodyPr/>
        <a:lstStyle/>
        <a:p>
          <a:r>
            <a:rPr lang="en-US"/>
            <a:t>Client requests</a:t>
          </a:r>
        </a:p>
      </dgm:t>
    </dgm:pt>
    <dgm:pt modelId="{B2A46FFE-6B60-4251-95B3-D704A945C76B}" type="parTrans" cxnId="{7DE86172-0B4C-4B99-9EBF-91C201134AD0}">
      <dgm:prSet/>
      <dgm:spPr/>
      <dgm:t>
        <a:bodyPr/>
        <a:lstStyle/>
        <a:p>
          <a:endParaRPr lang="en-US"/>
        </a:p>
      </dgm:t>
    </dgm:pt>
    <dgm:pt modelId="{E70DBA60-BFFE-44A3-8D57-D16936BAD982}" type="sibTrans" cxnId="{7DE86172-0B4C-4B99-9EBF-91C201134AD0}">
      <dgm:prSet/>
      <dgm:spPr/>
      <dgm:t>
        <a:bodyPr/>
        <a:lstStyle/>
        <a:p>
          <a:endParaRPr lang="en-US"/>
        </a:p>
      </dgm:t>
    </dgm:pt>
    <dgm:pt modelId="{232175C3-01EB-4BA6-9B20-A19B5741639A}">
      <dgm:prSet/>
      <dgm:spPr>
        <a:solidFill>
          <a:srgbClr val="0070C0"/>
        </a:solidFill>
      </dgm:spPr>
      <dgm:t>
        <a:bodyPr/>
        <a:lstStyle/>
        <a:p>
          <a:r>
            <a:rPr lang="en-US"/>
            <a:t>MEETINGS</a:t>
          </a:r>
        </a:p>
      </dgm:t>
    </dgm:pt>
    <dgm:pt modelId="{EA262CC5-C459-4B55-A3DD-62431404A235}" type="parTrans" cxnId="{0251F402-661B-4D63-B7C9-4A1D949784FB}">
      <dgm:prSet/>
      <dgm:spPr/>
      <dgm:t>
        <a:bodyPr/>
        <a:lstStyle/>
        <a:p>
          <a:endParaRPr lang="en-US"/>
        </a:p>
      </dgm:t>
    </dgm:pt>
    <dgm:pt modelId="{C577E2CF-1A8C-4BE9-8C72-E20A7114553F}" type="sibTrans" cxnId="{0251F402-661B-4D63-B7C9-4A1D949784FB}">
      <dgm:prSet/>
      <dgm:spPr/>
      <dgm:t>
        <a:bodyPr/>
        <a:lstStyle/>
        <a:p>
          <a:endParaRPr lang="en-US"/>
        </a:p>
      </dgm:t>
    </dgm:pt>
    <dgm:pt modelId="{7BB6874A-5937-4016-9835-04A3343B3363}">
      <dgm:prSet/>
      <dgm:spPr>
        <a:solidFill>
          <a:srgbClr val="0070C0"/>
        </a:solidFill>
      </dgm:spPr>
      <dgm:t>
        <a:bodyPr/>
        <a:lstStyle/>
        <a:p>
          <a:r>
            <a:rPr lang="en-US"/>
            <a:t>Research</a:t>
          </a:r>
        </a:p>
      </dgm:t>
    </dgm:pt>
    <dgm:pt modelId="{25D13D35-B0E0-4A7D-B2FA-8FD7088467A0}" type="parTrans" cxnId="{C9A81994-1F2A-4CAF-A806-B70186E7F33A}">
      <dgm:prSet/>
      <dgm:spPr/>
      <dgm:t>
        <a:bodyPr/>
        <a:lstStyle/>
        <a:p>
          <a:endParaRPr lang="en-US"/>
        </a:p>
      </dgm:t>
    </dgm:pt>
    <dgm:pt modelId="{9CC2823D-2700-48C4-A456-C7294D514E07}" type="sibTrans" cxnId="{C9A81994-1F2A-4CAF-A806-B70186E7F33A}">
      <dgm:prSet/>
      <dgm:spPr/>
      <dgm:t>
        <a:bodyPr/>
        <a:lstStyle/>
        <a:p>
          <a:endParaRPr lang="en-US"/>
        </a:p>
      </dgm:t>
    </dgm:pt>
    <dgm:pt modelId="{1A834913-2489-4CF7-B0FD-3A44F54AB566}">
      <dgm:prSet/>
      <dgm:spPr>
        <a:solidFill>
          <a:srgbClr val="0070C0"/>
        </a:solidFill>
      </dgm:spPr>
      <dgm:t>
        <a:bodyPr/>
        <a:lstStyle/>
        <a:p>
          <a:r>
            <a:rPr lang="en-US"/>
            <a:t>Systems re-engineering</a:t>
          </a:r>
        </a:p>
      </dgm:t>
    </dgm:pt>
    <dgm:pt modelId="{1A0C93FD-EEC1-4A20-A691-F2893D753281}" type="parTrans" cxnId="{C05D2EFE-AD32-4C17-A2FA-757AC3EDDE9A}">
      <dgm:prSet/>
      <dgm:spPr/>
      <dgm:t>
        <a:bodyPr/>
        <a:lstStyle/>
        <a:p>
          <a:endParaRPr lang="en-US"/>
        </a:p>
      </dgm:t>
    </dgm:pt>
    <dgm:pt modelId="{7F3291C9-F2AA-4F85-BDD2-603B020BB476}" type="sibTrans" cxnId="{C05D2EFE-AD32-4C17-A2FA-757AC3EDDE9A}">
      <dgm:prSet/>
      <dgm:spPr/>
      <dgm:t>
        <a:bodyPr/>
        <a:lstStyle/>
        <a:p>
          <a:endParaRPr lang="en-US"/>
        </a:p>
      </dgm:t>
    </dgm:pt>
    <dgm:pt modelId="{1129C998-4C1C-40EB-AF42-B58EFB6927FA}">
      <dgm:prSet/>
      <dgm:spPr>
        <a:solidFill>
          <a:srgbClr val="0070C0"/>
        </a:solidFill>
      </dgm:spPr>
      <dgm:t>
        <a:bodyPr/>
        <a:lstStyle/>
        <a:p>
          <a:r>
            <a:rPr lang="en-US"/>
            <a:t>MORE MEETINGS</a:t>
          </a:r>
        </a:p>
      </dgm:t>
    </dgm:pt>
    <dgm:pt modelId="{C4F59271-564E-47E4-B5E1-1C909BB412E0}" type="parTrans" cxnId="{D26F8F34-7415-4F9D-BF09-5F18C3ADC1A9}">
      <dgm:prSet/>
      <dgm:spPr/>
      <dgm:t>
        <a:bodyPr/>
        <a:lstStyle/>
        <a:p>
          <a:endParaRPr lang="en-US"/>
        </a:p>
      </dgm:t>
    </dgm:pt>
    <dgm:pt modelId="{40A959C8-BA6E-4123-941D-674F72A8C403}" type="sibTrans" cxnId="{D26F8F34-7415-4F9D-BF09-5F18C3ADC1A9}">
      <dgm:prSet/>
      <dgm:spPr/>
      <dgm:t>
        <a:bodyPr/>
        <a:lstStyle/>
        <a:p>
          <a:endParaRPr lang="en-US"/>
        </a:p>
      </dgm:t>
    </dgm:pt>
    <dgm:pt modelId="{680C6C5C-A6AB-4490-8447-6FBAC320ED14}" type="pres">
      <dgm:prSet presAssocID="{18670314-A527-4555-AA6D-02C3E2549388}" presName="linear" presStyleCnt="0">
        <dgm:presLayoutVars>
          <dgm:animLvl val="lvl"/>
          <dgm:resizeHandles val="exact"/>
        </dgm:presLayoutVars>
      </dgm:prSet>
      <dgm:spPr/>
    </dgm:pt>
    <dgm:pt modelId="{432638C9-E922-485B-981E-E1179990C015}" type="pres">
      <dgm:prSet presAssocID="{0785DEAB-0346-4064-BDCF-42774CBC9633}" presName="parentText" presStyleLbl="node1" presStyleIdx="0" presStyleCnt="6">
        <dgm:presLayoutVars>
          <dgm:chMax val="0"/>
          <dgm:bulletEnabled val="1"/>
        </dgm:presLayoutVars>
      </dgm:prSet>
      <dgm:spPr/>
    </dgm:pt>
    <dgm:pt modelId="{2D62212D-580F-4DF1-959A-92EC96ADAD9F}" type="pres">
      <dgm:prSet presAssocID="{0785DEAB-0346-4064-BDCF-42774CBC9633}" presName="childText" presStyleLbl="revTx" presStyleIdx="0" presStyleCnt="1">
        <dgm:presLayoutVars>
          <dgm:bulletEnabled val="1"/>
        </dgm:presLayoutVars>
      </dgm:prSet>
      <dgm:spPr/>
    </dgm:pt>
    <dgm:pt modelId="{4B04DF91-EE07-43DB-9E55-FC8590E543BF}" type="pres">
      <dgm:prSet presAssocID="{DCC94E92-9903-4B62-9A2A-20FFF8A78D16}" presName="parentText" presStyleLbl="node1" presStyleIdx="1" presStyleCnt="6">
        <dgm:presLayoutVars>
          <dgm:chMax val="0"/>
          <dgm:bulletEnabled val="1"/>
        </dgm:presLayoutVars>
      </dgm:prSet>
      <dgm:spPr/>
    </dgm:pt>
    <dgm:pt modelId="{EFF244A5-907A-4312-9F68-650419B28217}" type="pres">
      <dgm:prSet presAssocID="{E70DBA60-BFFE-44A3-8D57-D16936BAD982}" presName="spacer" presStyleCnt="0"/>
      <dgm:spPr/>
    </dgm:pt>
    <dgm:pt modelId="{B6621C78-CD2D-4783-8E6E-A46EE4B01C99}" type="pres">
      <dgm:prSet presAssocID="{232175C3-01EB-4BA6-9B20-A19B5741639A}" presName="parentText" presStyleLbl="node1" presStyleIdx="2" presStyleCnt="6">
        <dgm:presLayoutVars>
          <dgm:chMax val="0"/>
          <dgm:bulletEnabled val="1"/>
        </dgm:presLayoutVars>
      </dgm:prSet>
      <dgm:spPr/>
    </dgm:pt>
    <dgm:pt modelId="{832BC07A-445E-4730-9CB0-116EFE70777A}" type="pres">
      <dgm:prSet presAssocID="{C577E2CF-1A8C-4BE9-8C72-E20A7114553F}" presName="spacer" presStyleCnt="0"/>
      <dgm:spPr/>
    </dgm:pt>
    <dgm:pt modelId="{D0D4A76D-2E0D-48CC-BD83-1DAB21B3426B}" type="pres">
      <dgm:prSet presAssocID="{7BB6874A-5937-4016-9835-04A3343B3363}" presName="parentText" presStyleLbl="node1" presStyleIdx="3" presStyleCnt="6">
        <dgm:presLayoutVars>
          <dgm:chMax val="0"/>
          <dgm:bulletEnabled val="1"/>
        </dgm:presLayoutVars>
      </dgm:prSet>
      <dgm:spPr/>
    </dgm:pt>
    <dgm:pt modelId="{08BE8833-F145-4A2B-B3ED-666B73150628}" type="pres">
      <dgm:prSet presAssocID="{9CC2823D-2700-48C4-A456-C7294D514E07}" presName="spacer" presStyleCnt="0"/>
      <dgm:spPr/>
    </dgm:pt>
    <dgm:pt modelId="{7ABB2CA3-48F6-4909-B997-52FCC645B390}" type="pres">
      <dgm:prSet presAssocID="{1A834913-2489-4CF7-B0FD-3A44F54AB566}" presName="parentText" presStyleLbl="node1" presStyleIdx="4" presStyleCnt="6">
        <dgm:presLayoutVars>
          <dgm:chMax val="0"/>
          <dgm:bulletEnabled val="1"/>
        </dgm:presLayoutVars>
      </dgm:prSet>
      <dgm:spPr/>
    </dgm:pt>
    <dgm:pt modelId="{38900A35-8548-44DA-87F7-3297B435E91B}" type="pres">
      <dgm:prSet presAssocID="{7F3291C9-F2AA-4F85-BDD2-603B020BB476}" presName="spacer" presStyleCnt="0"/>
      <dgm:spPr/>
    </dgm:pt>
    <dgm:pt modelId="{2C14860B-870C-4FC2-80E8-51D4F92BDF65}" type="pres">
      <dgm:prSet presAssocID="{1129C998-4C1C-40EB-AF42-B58EFB6927FA}" presName="parentText" presStyleLbl="node1" presStyleIdx="5" presStyleCnt="6">
        <dgm:presLayoutVars>
          <dgm:chMax val="0"/>
          <dgm:bulletEnabled val="1"/>
        </dgm:presLayoutVars>
      </dgm:prSet>
      <dgm:spPr/>
    </dgm:pt>
  </dgm:ptLst>
  <dgm:cxnLst>
    <dgm:cxn modelId="{0251F402-661B-4D63-B7C9-4A1D949784FB}" srcId="{18670314-A527-4555-AA6D-02C3E2549388}" destId="{232175C3-01EB-4BA6-9B20-A19B5741639A}" srcOrd="2" destOrd="0" parTransId="{EA262CC5-C459-4B55-A3DD-62431404A235}" sibTransId="{C577E2CF-1A8C-4BE9-8C72-E20A7114553F}"/>
    <dgm:cxn modelId="{CA182B09-A058-4ED9-9349-25BC485BC33A}" type="presOf" srcId="{1A834913-2489-4CF7-B0FD-3A44F54AB566}" destId="{7ABB2CA3-48F6-4909-B997-52FCC645B390}" srcOrd="0" destOrd="0" presId="urn:microsoft.com/office/officeart/2005/8/layout/vList2"/>
    <dgm:cxn modelId="{E14FE30D-FD69-405C-9783-CCD609A5861C}" type="presOf" srcId="{DCC94E92-9903-4B62-9A2A-20FFF8A78D16}" destId="{4B04DF91-EE07-43DB-9E55-FC8590E543BF}" srcOrd="0" destOrd="0" presId="urn:microsoft.com/office/officeart/2005/8/layout/vList2"/>
    <dgm:cxn modelId="{2A96CB23-762A-4112-BE54-3A6DE376AF8D}" type="presOf" srcId="{232175C3-01EB-4BA6-9B20-A19B5741639A}" destId="{B6621C78-CD2D-4783-8E6E-A46EE4B01C99}" srcOrd="0" destOrd="0" presId="urn:microsoft.com/office/officeart/2005/8/layout/vList2"/>
    <dgm:cxn modelId="{D26F8F34-7415-4F9D-BF09-5F18C3ADC1A9}" srcId="{18670314-A527-4555-AA6D-02C3E2549388}" destId="{1129C998-4C1C-40EB-AF42-B58EFB6927FA}" srcOrd="5" destOrd="0" parTransId="{C4F59271-564E-47E4-B5E1-1C909BB412E0}" sibTransId="{40A959C8-BA6E-4123-941D-674F72A8C403}"/>
    <dgm:cxn modelId="{9C642168-68EE-4F83-B838-0984D81B89A5}" type="presOf" srcId="{18670314-A527-4555-AA6D-02C3E2549388}" destId="{680C6C5C-A6AB-4490-8447-6FBAC320ED14}" srcOrd="0" destOrd="0" presId="urn:microsoft.com/office/officeart/2005/8/layout/vList2"/>
    <dgm:cxn modelId="{20C0B76E-B0B0-462C-879A-56F69F976A10}" type="presOf" srcId="{1129C998-4C1C-40EB-AF42-B58EFB6927FA}" destId="{2C14860B-870C-4FC2-80E8-51D4F92BDF65}" srcOrd="0" destOrd="0" presId="urn:microsoft.com/office/officeart/2005/8/layout/vList2"/>
    <dgm:cxn modelId="{7DE86172-0B4C-4B99-9EBF-91C201134AD0}" srcId="{18670314-A527-4555-AA6D-02C3E2549388}" destId="{DCC94E92-9903-4B62-9A2A-20FFF8A78D16}" srcOrd="1" destOrd="0" parTransId="{B2A46FFE-6B60-4251-95B3-D704A945C76B}" sibTransId="{E70DBA60-BFFE-44A3-8D57-D16936BAD982}"/>
    <dgm:cxn modelId="{015D5F5A-3DDC-412A-8921-11D8A8029D4F}" type="presOf" srcId="{7BB6874A-5937-4016-9835-04A3343B3363}" destId="{D0D4A76D-2E0D-48CC-BD83-1DAB21B3426B}" srcOrd="0" destOrd="0" presId="urn:microsoft.com/office/officeart/2005/8/layout/vList2"/>
    <dgm:cxn modelId="{1FBE8F87-9F5A-4659-AFDC-E28C3C6F4E2B}" type="presOf" srcId="{0785DEAB-0346-4064-BDCF-42774CBC9633}" destId="{432638C9-E922-485B-981E-E1179990C015}" srcOrd="0" destOrd="0" presId="urn:microsoft.com/office/officeart/2005/8/layout/vList2"/>
    <dgm:cxn modelId="{C9A81994-1F2A-4CAF-A806-B70186E7F33A}" srcId="{18670314-A527-4555-AA6D-02C3E2549388}" destId="{7BB6874A-5937-4016-9835-04A3343B3363}" srcOrd="3" destOrd="0" parTransId="{25D13D35-B0E0-4A7D-B2FA-8FD7088467A0}" sibTransId="{9CC2823D-2700-48C4-A456-C7294D514E07}"/>
    <dgm:cxn modelId="{B6069D94-DA59-44C9-A651-23B28F50CE41}" srcId="{18670314-A527-4555-AA6D-02C3E2549388}" destId="{0785DEAB-0346-4064-BDCF-42774CBC9633}" srcOrd="0" destOrd="0" parTransId="{B746EFEB-1F22-4FED-8E74-5FBF75237801}" sibTransId="{BCD57366-422D-4B93-A029-C404E920BFEC}"/>
    <dgm:cxn modelId="{2FF9B69F-0B3E-4388-91A0-80FDEE0D996A}" type="presOf" srcId="{FDA22D3B-CF56-404E-BEE2-2264EF5C4B22}" destId="{2D62212D-580F-4DF1-959A-92EC96ADAD9F}" srcOrd="0" destOrd="0" presId="urn:microsoft.com/office/officeart/2005/8/layout/vList2"/>
    <dgm:cxn modelId="{F075DDC9-12AB-4EAD-AF5A-D65E5D50A489}" srcId="{0785DEAB-0346-4064-BDCF-42774CBC9633}" destId="{FDA22D3B-CF56-404E-BEE2-2264EF5C4B22}" srcOrd="0" destOrd="0" parTransId="{B7E09E2C-51D2-46E1-B319-93EDA5ED474F}" sibTransId="{D04AC4D0-00BD-4C76-BD8B-CC05DAE481E2}"/>
    <dgm:cxn modelId="{C05D2EFE-AD32-4C17-A2FA-757AC3EDDE9A}" srcId="{18670314-A527-4555-AA6D-02C3E2549388}" destId="{1A834913-2489-4CF7-B0FD-3A44F54AB566}" srcOrd="4" destOrd="0" parTransId="{1A0C93FD-EEC1-4A20-A691-F2893D753281}" sibTransId="{7F3291C9-F2AA-4F85-BDD2-603B020BB476}"/>
    <dgm:cxn modelId="{B559A28C-26B7-42C6-B1D2-BBF961BB9CE3}" type="presParOf" srcId="{680C6C5C-A6AB-4490-8447-6FBAC320ED14}" destId="{432638C9-E922-485B-981E-E1179990C015}" srcOrd="0" destOrd="0" presId="urn:microsoft.com/office/officeart/2005/8/layout/vList2"/>
    <dgm:cxn modelId="{C82D8A23-F2B2-478E-AEDA-5DB2A31EDB45}" type="presParOf" srcId="{680C6C5C-A6AB-4490-8447-6FBAC320ED14}" destId="{2D62212D-580F-4DF1-959A-92EC96ADAD9F}" srcOrd="1" destOrd="0" presId="urn:microsoft.com/office/officeart/2005/8/layout/vList2"/>
    <dgm:cxn modelId="{B781EDC9-A28C-4DAB-9FFA-633E8FD5ED33}" type="presParOf" srcId="{680C6C5C-A6AB-4490-8447-6FBAC320ED14}" destId="{4B04DF91-EE07-43DB-9E55-FC8590E543BF}" srcOrd="2" destOrd="0" presId="urn:microsoft.com/office/officeart/2005/8/layout/vList2"/>
    <dgm:cxn modelId="{D08714F6-F359-4099-A404-56D6E68664AF}" type="presParOf" srcId="{680C6C5C-A6AB-4490-8447-6FBAC320ED14}" destId="{EFF244A5-907A-4312-9F68-650419B28217}" srcOrd="3" destOrd="0" presId="urn:microsoft.com/office/officeart/2005/8/layout/vList2"/>
    <dgm:cxn modelId="{AF1DDF3F-37EA-4612-AE7F-DFC23156BC17}" type="presParOf" srcId="{680C6C5C-A6AB-4490-8447-6FBAC320ED14}" destId="{B6621C78-CD2D-4783-8E6E-A46EE4B01C99}" srcOrd="4" destOrd="0" presId="urn:microsoft.com/office/officeart/2005/8/layout/vList2"/>
    <dgm:cxn modelId="{F793256B-D7D9-4140-B1BC-8A1D9693CB43}" type="presParOf" srcId="{680C6C5C-A6AB-4490-8447-6FBAC320ED14}" destId="{832BC07A-445E-4730-9CB0-116EFE70777A}" srcOrd="5" destOrd="0" presId="urn:microsoft.com/office/officeart/2005/8/layout/vList2"/>
    <dgm:cxn modelId="{AD4F27D5-A9A2-4729-A1BC-D229054674FE}" type="presParOf" srcId="{680C6C5C-A6AB-4490-8447-6FBAC320ED14}" destId="{D0D4A76D-2E0D-48CC-BD83-1DAB21B3426B}" srcOrd="6" destOrd="0" presId="urn:microsoft.com/office/officeart/2005/8/layout/vList2"/>
    <dgm:cxn modelId="{D85CB33D-1C96-4483-B7FF-674122268651}" type="presParOf" srcId="{680C6C5C-A6AB-4490-8447-6FBAC320ED14}" destId="{08BE8833-F145-4A2B-B3ED-666B73150628}" srcOrd="7" destOrd="0" presId="urn:microsoft.com/office/officeart/2005/8/layout/vList2"/>
    <dgm:cxn modelId="{FC805019-3A27-405C-8CDE-AF2909C1A356}" type="presParOf" srcId="{680C6C5C-A6AB-4490-8447-6FBAC320ED14}" destId="{7ABB2CA3-48F6-4909-B997-52FCC645B390}" srcOrd="8" destOrd="0" presId="urn:microsoft.com/office/officeart/2005/8/layout/vList2"/>
    <dgm:cxn modelId="{47CACE54-8252-4815-BA2B-1169B7348A23}" type="presParOf" srcId="{680C6C5C-A6AB-4490-8447-6FBAC320ED14}" destId="{38900A35-8548-44DA-87F7-3297B435E91B}" srcOrd="9" destOrd="0" presId="urn:microsoft.com/office/officeart/2005/8/layout/vList2"/>
    <dgm:cxn modelId="{ED01E62B-3CD5-4A93-B061-6214DF4DD578}" type="presParOf" srcId="{680C6C5C-A6AB-4490-8447-6FBAC320ED14}" destId="{2C14860B-870C-4FC2-80E8-51D4F92BDF65}"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1A632-0EDB-4369-A0ED-CC7B8BB3D430}">
      <dsp:nvSpPr>
        <dsp:cNvPr id="0" name=""/>
        <dsp:cNvSpPr/>
      </dsp:nvSpPr>
      <dsp:spPr>
        <a:xfrm>
          <a:off x="1984" y="2356114"/>
          <a:ext cx="1766093" cy="706437"/>
        </a:xfrm>
        <a:prstGeom prst="chevron">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Internal group A</a:t>
          </a:r>
        </a:p>
      </dsp:txBody>
      <dsp:txXfrm>
        <a:off x="355203" y="2356114"/>
        <a:ext cx="1059656" cy="706437"/>
      </dsp:txXfrm>
    </dsp:sp>
    <dsp:sp modelId="{69C3AB80-99F5-4988-968B-047B2D79F7CD}">
      <dsp:nvSpPr>
        <dsp:cNvPr id="0" name=""/>
        <dsp:cNvSpPr/>
      </dsp:nvSpPr>
      <dsp:spPr>
        <a:xfrm>
          <a:off x="1591468" y="2356114"/>
          <a:ext cx="1766093" cy="706437"/>
        </a:xfrm>
        <a:prstGeom prst="chevron">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Internal group B</a:t>
          </a:r>
        </a:p>
      </dsp:txBody>
      <dsp:txXfrm>
        <a:off x="1944687" y="2356114"/>
        <a:ext cx="1059656" cy="706437"/>
      </dsp:txXfrm>
    </dsp:sp>
    <dsp:sp modelId="{6331FBF4-60AD-4481-AB58-DF999152DBB7}">
      <dsp:nvSpPr>
        <dsp:cNvPr id="0" name=""/>
        <dsp:cNvSpPr/>
      </dsp:nvSpPr>
      <dsp:spPr>
        <a:xfrm>
          <a:off x="3180953" y="2356114"/>
          <a:ext cx="1766093" cy="706437"/>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External group A</a:t>
          </a:r>
        </a:p>
      </dsp:txBody>
      <dsp:txXfrm>
        <a:off x="3534172" y="2356114"/>
        <a:ext cx="1059656" cy="706437"/>
      </dsp:txXfrm>
    </dsp:sp>
    <dsp:sp modelId="{9A6B7918-AA1E-4BAB-B08F-053718C94620}">
      <dsp:nvSpPr>
        <dsp:cNvPr id="0" name=""/>
        <dsp:cNvSpPr/>
      </dsp:nvSpPr>
      <dsp:spPr>
        <a:xfrm>
          <a:off x="4770437" y="2356114"/>
          <a:ext cx="1766093" cy="706437"/>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External group B</a:t>
          </a:r>
        </a:p>
      </dsp:txBody>
      <dsp:txXfrm>
        <a:off x="5123656" y="2356114"/>
        <a:ext cx="1059656" cy="706437"/>
      </dsp:txXfrm>
    </dsp:sp>
    <dsp:sp modelId="{58D0143E-6535-4F5F-9F80-89B54891FD85}">
      <dsp:nvSpPr>
        <dsp:cNvPr id="0" name=""/>
        <dsp:cNvSpPr/>
      </dsp:nvSpPr>
      <dsp:spPr>
        <a:xfrm>
          <a:off x="6359921" y="2356114"/>
          <a:ext cx="1766093" cy="706437"/>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External group C</a:t>
          </a:r>
        </a:p>
      </dsp:txBody>
      <dsp:txXfrm>
        <a:off x="6713140" y="2356114"/>
        <a:ext cx="1059656" cy="706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0D3D4-2FD5-4CD9-952D-7DC36D1064CD}">
      <dsp:nvSpPr>
        <dsp:cNvPr id="0" name=""/>
        <dsp:cNvSpPr/>
      </dsp:nvSpPr>
      <dsp:spPr>
        <a:xfrm>
          <a:off x="1882837" y="50328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E79B2F-4095-4DEC-B580-C6AFC71CC124}">
      <dsp:nvSpPr>
        <dsp:cNvPr id="0" name=""/>
        <dsp:cNvSpPr/>
      </dsp:nvSpPr>
      <dsp:spPr>
        <a:xfrm>
          <a:off x="478837" y="21396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Logs</a:t>
          </a:r>
        </a:p>
      </dsp:txBody>
      <dsp:txXfrm>
        <a:off x="478837" y="2139632"/>
        <a:ext cx="4320000" cy="648000"/>
      </dsp:txXfrm>
    </dsp:sp>
    <dsp:sp modelId="{B5B0AE8E-0EC2-4EF5-83D6-880B0D8B3E2E}">
      <dsp:nvSpPr>
        <dsp:cNvPr id="0" name=""/>
        <dsp:cNvSpPr/>
      </dsp:nvSpPr>
      <dsp:spPr>
        <a:xfrm>
          <a:off x="478837" y="2845468"/>
          <a:ext cx="4320000" cy="54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System stability</a:t>
          </a:r>
        </a:p>
        <a:p>
          <a:pPr marL="0" lvl="0" indent="0" algn="ctr" defTabSz="755650">
            <a:lnSpc>
              <a:spcPct val="90000"/>
            </a:lnSpc>
            <a:spcBef>
              <a:spcPct val="0"/>
            </a:spcBef>
            <a:spcAft>
              <a:spcPct val="35000"/>
            </a:spcAft>
            <a:buNone/>
          </a:pPr>
          <a:r>
            <a:rPr lang="en-US" sz="1700" kern="1200"/>
            <a:t>Endpoint stability</a:t>
          </a:r>
        </a:p>
      </dsp:txBody>
      <dsp:txXfrm>
        <a:off x="478837" y="2845468"/>
        <a:ext cx="4320000" cy="549614"/>
      </dsp:txXfrm>
    </dsp:sp>
    <dsp:sp modelId="{4609766B-9CFC-4807-A787-E5F97EFF8DFB}">
      <dsp:nvSpPr>
        <dsp:cNvPr id="0" name=""/>
        <dsp:cNvSpPr/>
      </dsp:nvSpPr>
      <dsp:spPr>
        <a:xfrm>
          <a:off x="6958837" y="50328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E99E67-3CED-43CC-9372-BEFEC99164F1}">
      <dsp:nvSpPr>
        <dsp:cNvPr id="0" name=""/>
        <dsp:cNvSpPr/>
      </dsp:nvSpPr>
      <dsp:spPr>
        <a:xfrm>
          <a:off x="5554837" y="21396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Telemetry</a:t>
          </a:r>
        </a:p>
      </dsp:txBody>
      <dsp:txXfrm>
        <a:off x="5554837" y="2139632"/>
        <a:ext cx="4320000" cy="648000"/>
      </dsp:txXfrm>
    </dsp:sp>
    <dsp:sp modelId="{35C63785-527A-4A8B-A8BF-DF3BD5027F97}">
      <dsp:nvSpPr>
        <dsp:cNvPr id="0" name=""/>
        <dsp:cNvSpPr/>
      </dsp:nvSpPr>
      <dsp:spPr>
        <a:xfrm>
          <a:off x="5554837" y="2845468"/>
          <a:ext cx="4320000" cy="549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Has there been an interruption in expected incoming data?</a:t>
          </a:r>
        </a:p>
      </dsp:txBody>
      <dsp:txXfrm>
        <a:off x="5554837" y="2845468"/>
        <a:ext cx="4320000" cy="5496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0914D-A7C8-47C2-BF00-B54D64B408E6}">
      <dsp:nvSpPr>
        <dsp:cNvPr id="0" name=""/>
        <dsp:cNvSpPr/>
      </dsp:nvSpPr>
      <dsp:spPr>
        <a:xfrm>
          <a:off x="681337" y="374184"/>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CA772-B504-4F59-828E-1FC528FCC823}">
      <dsp:nvSpPr>
        <dsp:cNvPr id="0" name=""/>
        <dsp:cNvSpPr/>
      </dsp:nvSpPr>
      <dsp:spPr>
        <a:xfrm>
          <a:off x="1076212" y="76905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2D877F-F84B-44C1-A66F-499A5710AB62}">
      <dsp:nvSpPr>
        <dsp:cNvPr id="0" name=""/>
        <dsp:cNvSpPr/>
      </dsp:nvSpPr>
      <dsp:spPr>
        <a:xfrm>
          <a:off x="89024" y="280418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90000"/>
            </a:lnSpc>
            <a:spcBef>
              <a:spcPct val="0"/>
            </a:spcBef>
            <a:spcAft>
              <a:spcPct val="35000"/>
            </a:spcAft>
            <a:buNone/>
            <a:defRPr cap="all"/>
          </a:pPr>
          <a:r>
            <a:rPr lang="en-US" sz="3800" kern="1200"/>
            <a:t>Agile</a:t>
          </a:r>
        </a:p>
      </dsp:txBody>
      <dsp:txXfrm>
        <a:off x="89024" y="2804184"/>
        <a:ext cx="3037500" cy="720000"/>
      </dsp:txXfrm>
    </dsp:sp>
    <dsp:sp modelId="{F1D59D2E-2FBD-44AA-B348-2AC1ABBE1F34}">
      <dsp:nvSpPr>
        <dsp:cNvPr id="0" name=""/>
        <dsp:cNvSpPr/>
      </dsp:nvSpPr>
      <dsp:spPr>
        <a:xfrm>
          <a:off x="4250400" y="374184"/>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6C3C7-D28B-4E4A-86BD-37F001BF0235}">
      <dsp:nvSpPr>
        <dsp:cNvPr id="0" name=""/>
        <dsp:cNvSpPr/>
      </dsp:nvSpPr>
      <dsp:spPr>
        <a:xfrm>
          <a:off x="4645275" y="76905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57F92C-1F56-4FAD-A0A1-8E3756512741}">
      <dsp:nvSpPr>
        <dsp:cNvPr id="0" name=""/>
        <dsp:cNvSpPr/>
      </dsp:nvSpPr>
      <dsp:spPr>
        <a:xfrm>
          <a:off x="3658087" y="280418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90000"/>
            </a:lnSpc>
            <a:spcBef>
              <a:spcPct val="0"/>
            </a:spcBef>
            <a:spcAft>
              <a:spcPct val="35000"/>
            </a:spcAft>
            <a:buNone/>
            <a:defRPr cap="all"/>
          </a:pPr>
          <a:r>
            <a:rPr lang="en-US" sz="3800" kern="1200"/>
            <a:t>Waterfall</a:t>
          </a:r>
        </a:p>
      </dsp:txBody>
      <dsp:txXfrm>
        <a:off x="3658087" y="2804184"/>
        <a:ext cx="3037500" cy="720000"/>
      </dsp:txXfrm>
    </dsp:sp>
    <dsp:sp modelId="{A61BC38E-1061-4A9C-A218-0176194A9905}">
      <dsp:nvSpPr>
        <dsp:cNvPr id="0" name=""/>
        <dsp:cNvSpPr/>
      </dsp:nvSpPr>
      <dsp:spPr>
        <a:xfrm>
          <a:off x="7819462" y="374184"/>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D743E-2FF7-4E61-AED3-370B71FE43DF}">
      <dsp:nvSpPr>
        <dsp:cNvPr id="0" name=""/>
        <dsp:cNvSpPr/>
      </dsp:nvSpPr>
      <dsp:spPr>
        <a:xfrm>
          <a:off x="8214337" y="76905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D9C1FD-E2B5-4034-9C4F-647EF36D3F28}">
      <dsp:nvSpPr>
        <dsp:cNvPr id="0" name=""/>
        <dsp:cNvSpPr/>
      </dsp:nvSpPr>
      <dsp:spPr>
        <a:xfrm>
          <a:off x="7227150" y="280418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90000"/>
            </a:lnSpc>
            <a:spcBef>
              <a:spcPct val="0"/>
            </a:spcBef>
            <a:spcAft>
              <a:spcPct val="35000"/>
            </a:spcAft>
            <a:buNone/>
            <a:defRPr cap="all"/>
          </a:pPr>
          <a:r>
            <a:rPr lang="en-US" sz="3800" kern="1200"/>
            <a:t>Lean</a:t>
          </a:r>
        </a:p>
      </dsp:txBody>
      <dsp:txXfrm>
        <a:off x="7227150" y="2804184"/>
        <a:ext cx="3037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638C9-E922-485B-981E-E1179990C015}">
      <dsp:nvSpPr>
        <dsp:cNvPr id="0" name=""/>
        <dsp:cNvSpPr/>
      </dsp:nvSpPr>
      <dsp:spPr>
        <a:xfrm>
          <a:off x="0" y="7615"/>
          <a:ext cx="5064665" cy="561599"/>
        </a:xfrm>
        <a:prstGeom prst="round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Bug tickets</a:t>
          </a:r>
        </a:p>
      </dsp:txBody>
      <dsp:txXfrm>
        <a:off x="27415" y="35030"/>
        <a:ext cx="5009835" cy="506769"/>
      </dsp:txXfrm>
    </dsp:sp>
    <dsp:sp modelId="{2D62212D-580F-4DF1-959A-92EC96ADAD9F}">
      <dsp:nvSpPr>
        <dsp:cNvPr id="0" name=""/>
        <dsp:cNvSpPr/>
      </dsp:nvSpPr>
      <dsp:spPr>
        <a:xfrm>
          <a:off x="0" y="569215"/>
          <a:ext cx="5064665" cy="397440"/>
        </a:xfrm>
        <a:prstGeom prst="rect">
          <a:avLst/>
        </a:prstGeom>
        <a:solidFill>
          <a:srgbClr val="0070C0"/>
        </a:solidFill>
        <a:ln>
          <a:noFill/>
        </a:ln>
        <a:effectLst/>
      </dsp:spPr>
      <dsp:style>
        <a:lnRef idx="0">
          <a:scrgbClr r="0" g="0" b="0"/>
        </a:lnRef>
        <a:fillRef idx="0">
          <a:scrgbClr r="0" g="0" b="0"/>
        </a:fillRef>
        <a:effectRef idx="0">
          <a:scrgbClr r="0" g="0" b="0"/>
        </a:effectRef>
        <a:fontRef idx="minor"/>
      </dsp:style>
      <dsp:txBody>
        <a:bodyPr spcFirstLastPara="0" vert="horz" wrap="square" lIns="16080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Urgent fixes</a:t>
          </a:r>
        </a:p>
      </dsp:txBody>
      <dsp:txXfrm>
        <a:off x="0" y="569215"/>
        <a:ext cx="5064665" cy="397440"/>
      </dsp:txXfrm>
    </dsp:sp>
    <dsp:sp modelId="{4B04DF91-EE07-43DB-9E55-FC8590E543BF}">
      <dsp:nvSpPr>
        <dsp:cNvPr id="0" name=""/>
        <dsp:cNvSpPr/>
      </dsp:nvSpPr>
      <dsp:spPr>
        <a:xfrm>
          <a:off x="0" y="966655"/>
          <a:ext cx="5064665" cy="561599"/>
        </a:xfrm>
        <a:prstGeom prst="round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Client requests</a:t>
          </a:r>
        </a:p>
      </dsp:txBody>
      <dsp:txXfrm>
        <a:off x="27415" y="994070"/>
        <a:ext cx="5009835" cy="506769"/>
      </dsp:txXfrm>
    </dsp:sp>
    <dsp:sp modelId="{B6621C78-CD2D-4783-8E6E-A46EE4B01C99}">
      <dsp:nvSpPr>
        <dsp:cNvPr id="0" name=""/>
        <dsp:cNvSpPr/>
      </dsp:nvSpPr>
      <dsp:spPr>
        <a:xfrm>
          <a:off x="0" y="1597375"/>
          <a:ext cx="5064665" cy="561599"/>
        </a:xfrm>
        <a:prstGeom prst="round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MEETINGS</a:t>
          </a:r>
        </a:p>
      </dsp:txBody>
      <dsp:txXfrm>
        <a:off x="27415" y="1624790"/>
        <a:ext cx="5009835" cy="506769"/>
      </dsp:txXfrm>
    </dsp:sp>
    <dsp:sp modelId="{D0D4A76D-2E0D-48CC-BD83-1DAB21B3426B}">
      <dsp:nvSpPr>
        <dsp:cNvPr id="0" name=""/>
        <dsp:cNvSpPr/>
      </dsp:nvSpPr>
      <dsp:spPr>
        <a:xfrm>
          <a:off x="0" y="2228095"/>
          <a:ext cx="5064665" cy="561599"/>
        </a:xfrm>
        <a:prstGeom prst="round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Research</a:t>
          </a:r>
        </a:p>
      </dsp:txBody>
      <dsp:txXfrm>
        <a:off x="27415" y="2255510"/>
        <a:ext cx="5009835" cy="506769"/>
      </dsp:txXfrm>
    </dsp:sp>
    <dsp:sp modelId="{7ABB2CA3-48F6-4909-B997-52FCC645B390}">
      <dsp:nvSpPr>
        <dsp:cNvPr id="0" name=""/>
        <dsp:cNvSpPr/>
      </dsp:nvSpPr>
      <dsp:spPr>
        <a:xfrm>
          <a:off x="0" y="2858815"/>
          <a:ext cx="5064665" cy="561599"/>
        </a:xfrm>
        <a:prstGeom prst="round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Systems re-engineering</a:t>
          </a:r>
        </a:p>
      </dsp:txBody>
      <dsp:txXfrm>
        <a:off x="27415" y="2886230"/>
        <a:ext cx="5009835" cy="506769"/>
      </dsp:txXfrm>
    </dsp:sp>
    <dsp:sp modelId="{2C14860B-870C-4FC2-80E8-51D4F92BDF65}">
      <dsp:nvSpPr>
        <dsp:cNvPr id="0" name=""/>
        <dsp:cNvSpPr/>
      </dsp:nvSpPr>
      <dsp:spPr>
        <a:xfrm>
          <a:off x="0" y="3489535"/>
          <a:ext cx="5064665" cy="561599"/>
        </a:xfrm>
        <a:prstGeom prst="roundRect">
          <a:avLst/>
        </a:prstGeom>
        <a:solidFill>
          <a:srgbClr val="0070C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MORE MEETINGS</a:t>
          </a:r>
        </a:p>
      </dsp:txBody>
      <dsp:txXfrm>
        <a:off x="27415" y="3516950"/>
        <a:ext cx="5009835" cy="50676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190039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2486608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might it be a bad idea to push code directly to our production network?</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2759528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we’re done testing our code, we will begin to move our code out of testing environments and into deployment environments, so what does that look like exactly? </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2030184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Phased deployment is a particularly helpful approach we can take for replacing an aging system. Although this comes in very handy for situations where we need to sunset an existing system or service, we can still take a phased approach to other parts of the SDLC such as code deployment even if we aren’t replacing network components wholesale.</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194461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deployment monitoring to identify problems with our code. </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878515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Splunk is optimized for security, but it is also a log aggregation and search tool, so it can be used for monitoring. The thing to keep in mind with Splunk is that it’s fairly expensive when dealing because the way they license this software is by how much data is being processed. So as your data set grows, so does your bill.</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2616443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this question depends at least in part on what your appetite for destruction is. When deciding when to revert an update, consider the severity of the issues you’ve identified. How critical are they? Are we crashing mobile devices? Is our app not loading at all? Did we accidentally overload our back-end with a faulty process?</a:t>
            </a:r>
          </a:p>
          <a:p>
            <a:endParaRPr lang="en-US" dirty="0"/>
          </a:p>
          <a:p>
            <a:r>
              <a:rPr lang="en-US" dirty="0"/>
              <a:t>Or is the issue something minor that our users probably won’t even notice? What even is the ballpark number of users who are effected by the issue?</a:t>
            </a:r>
          </a:p>
          <a:p>
            <a:endParaRPr lang="en-US" dirty="0"/>
          </a:p>
          <a:p>
            <a:r>
              <a:rPr lang="en-US" dirty="0"/>
              <a:t>In any case, we will let the evidence guide this decision making. Are we seeing logs that may indicate that a problem needs to be addressed?</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27073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tips you can use when you go to deploy new code. These are bits of wisdom I have picked up after going through this process many times myself.</a:t>
            </a:r>
          </a:p>
          <a:p>
            <a:endParaRPr lang="en-US" dirty="0"/>
          </a:p>
          <a:p>
            <a:r>
              <a:rPr lang="en-US" dirty="0"/>
              <a:t>On diversifying our point-person from release-to-release, we want to strive for having as many redundancies for our team to fall back on as possible. In the case of deployment, we should make sure that we have at least 3 people on our team who have been given both the training and the permissions to do a deployment independent of any other members of the team. </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908557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we can use to zoom in on data in many of these monitoring tools is an extensible language called “regex”</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3290705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2304821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772333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we’ll do now is hand an integrated regex practical combined with our 10 minute break. So for the next 15 minutes, choose one of these regex tools and give regex a try. There are some pre-built expressions you can use in each of these to see if you can match the strings. Knowing regex and practicing with it is a skill you’ll use all throughout the practical side of software development and it will make finding important information significantly easier if you are an effective regex user.</a:t>
            </a:r>
          </a:p>
          <a:p>
            <a:endParaRPr lang="en-US" dirty="0"/>
          </a:p>
          <a:p>
            <a:r>
              <a:rPr lang="en-US" dirty="0"/>
              <a:t>So you’ll have 30 minutes now to tinker with one or more of these regex tools, and when we come back, we’ll discuss what you thought of it!</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2925014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last two days, we talked at length about the SDLC as a broad concept, and we introduced the </a:t>
            </a:r>
            <a:r>
              <a:rPr lang="en-US" dirty="0" err="1"/>
              <a:t>devops</a:t>
            </a:r>
            <a:r>
              <a:rPr lang="en-US" dirty="0"/>
              <a:t> lifecycle as well as a way of understanding a technically applicable approach to the SDLC. But we’re not exclusively interested in the SDLC and </a:t>
            </a:r>
            <a:r>
              <a:rPr lang="en-US" dirty="0" err="1"/>
              <a:t>devops</a:t>
            </a:r>
            <a:r>
              <a:rPr lang="en-US" dirty="0"/>
              <a:t> from a purely technical perspective. We’re also interested in this concept from the management perspective as well.</a:t>
            </a:r>
          </a:p>
        </p:txBody>
      </p:sp>
      <p:sp>
        <p:nvSpPr>
          <p:cNvPr id="4" name="Slide Number Placeholder 3"/>
          <p:cNvSpPr>
            <a:spLocks noGrp="1"/>
          </p:cNvSpPr>
          <p:nvPr>
            <p:ph type="sldNum" sz="quarter" idx="5"/>
          </p:nvPr>
        </p:nvSpPr>
        <p:spPr/>
        <p:txBody>
          <a:bodyPr/>
          <a:lstStyle/>
          <a:p>
            <a:fld id="{10D988CA-5978-2244-BA11-DC1A92DB7F45}" type="slidenum">
              <a:rPr lang="en-US" smtClean="0"/>
              <a:t>51</a:t>
            </a:fld>
            <a:endParaRPr lang="en-US"/>
          </a:p>
        </p:txBody>
      </p:sp>
    </p:spTree>
    <p:extLst>
      <p:ext uri="{BB962C8B-B14F-4D97-AF65-F5344CB8AC3E}">
        <p14:creationId xmlns:p14="http://schemas.microsoft.com/office/powerpoint/2010/main" val="2025732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discussions about how to apply the SDLC from a technical standpoint have been leading up to a higher-level discussion about how we as managers can apply and direct the various steps within the SDLC to get our desired software development outcomes.</a:t>
            </a:r>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1753439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it’s a bit cliché, but as managers, we should stay as flexible as possible so that we can respond to a changing environment. Coding is a dynamic landscape. It can be frustrating or even downright stressful, but the more flexible we are, the easier it will be for us to use the tools we have in the SDLC to solve the problems we have before us.</a:t>
            </a:r>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3975126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see the steps within the SDLC as tools as much as they are steps in a larger lifecycle. What do I mean by that?</a:t>
            </a:r>
          </a:p>
        </p:txBody>
      </p:sp>
      <p:sp>
        <p:nvSpPr>
          <p:cNvPr id="4" name="Slide Number Placeholder 3"/>
          <p:cNvSpPr>
            <a:spLocks noGrp="1"/>
          </p:cNvSpPr>
          <p:nvPr>
            <p:ph type="sldNum" sz="quarter" idx="5"/>
          </p:nvPr>
        </p:nvSpPr>
        <p:spPr/>
        <p:txBody>
          <a:bodyPr/>
          <a:lstStyle/>
          <a:p>
            <a:fld id="{10D988CA-5978-2244-BA11-DC1A92DB7F45}" type="slidenum">
              <a:rPr lang="en-US" smtClean="0"/>
              <a:t>54</a:t>
            </a:fld>
            <a:endParaRPr lang="en-US"/>
          </a:p>
        </p:txBody>
      </p:sp>
    </p:spTree>
    <p:extLst>
      <p:ext uri="{BB962C8B-B14F-4D97-AF65-F5344CB8AC3E}">
        <p14:creationId xmlns:p14="http://schemas.microsoft.com/office/powerpoint/2010/main" val="1737342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big secret: the SDLC can be done out of order! Within reason, of course. </a:t>
            </a:r>
            <a:r>
              <a:rPr lang="en-US"/>
              <a:t>We can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55</a:t>
            </a:fld>
            <a:endParaRPr lang="en-US"/>
          </a:p>
        </p:txBody>
      </p:sp>
    </p:spTree>
    <p:extLst>
      <p:ext uri="{BB962C8B-B14F-4D97-AF65-F5344CB8AC3E}">
        <p14:creationId xmlns:p14="http://schemas.microsoft.com/office/powerpoint/2010/main" val="3804831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we wanted to optimize our SDLC workflow for flexibility, we can use Agile. If we are less flexible and we like a perfectly orderly approach to the tasks we need to do for the SDLC, we may use </a:t>
            </a:r>
            <a:r>
              <a:rPr lang="en-US" dirty="0" err="1"/>
              <a:t>Waterall</a:t>
            </a:r>
            <a:r>
              <a:rPr lang="en-US" dirty="0"/>
              <a:t>. This will mean that our And if that works for you, then great! If you can swing it, then Waterfall is great. Keeping things perfectly linear helps keep things perfectly organized.</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56</a:t>
            </a:fld>
            <a:endParaRPr lang="en-US"/>
          </a:p>
        </p:txBody>
      </p:sp>
    </p:spTree>
    <p:extLst>
      <p:ext uri="{BB962C8B-B14F-4D97-AF65-F5344CB8AC3E}">
        <p14:creationId xmlns:p14="http://schemas.microsoft.com/office/powerpoint/2010/main" val="1946623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here’s the thing…Waterfall only works in the unlikely situation when you can control for all development needs and </a:t>
            </a:r>
            <a:r>
              <a:rPr lang="en-US"/>
              <a:t>ever-changing variables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57</a:t>
            </a:fld>
            <a:endParaRPr lang="en-US"/>
          </a:p>
        </p:txBody>
      </p:sp>
    </p:spTree>
    <p:extLst>
      <p:ext uri="{BB962C8B-B14F-4D97-AF65-F5344CB8AC3E}">
        <p14:creationId xmlns:p14="http://schemas.microsoft.com/office/powerpoint/2010/main" val="65029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talked about how we develop software, but what we haven’t addressed yet is one very important piece of this process – versioning.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991295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reality is that we don’t live in a perfect world, and in our imperfect world, we need to roll with the punches. It would be awesome if all my team ever had to do was create new content and features every day. Oh my god, I can’t even imagine how nice that would be. But we have all types of things that need to be done from day-to-day that will make that goal challenging.</a:t>
            </a:r>
          </a:p>
        </p:txBody>
      </p:sp>
      <p:sp>
        <p:nvSpPr>
          <p:cNvPr id="4" name="Slide Number Placeholder 3"/>
          <p:cNvSpPr>
            <a:spLocks noGrp="1"/>
          </p:cNvSpPr>
          <p:nvPr>
            <p:ph type="sldNum" sz="quarter" idx="5"/>
          </p:nvPr>
        </p:nvSpPr>
        <p:spPr/>
        <p:txBody>
          <a:bodyPr/>
          <a:lstStyle/>
          <a:p>
            <a:fld id="{10D988CA-5978-2244-BA11-DC1A92DB7F45}" type="slidenum">
              <a:rPr lang="en-US" smtClean="0"/>
              <a:t>58</a:t>
            </a:fld>
            <a:endParaRPr lang="en-US"/>
          </a:p>
        </p:txBody>
      </p:sp>
    </p:spTree>
    <p:extLst>
      <p:ext uri="{BB962C8B-B14F-4D97-AF65-F5344CB8AC3E}">
        <p14:creationId xmlns:p14="http://schemas.microsoft.com/office/powerpoint/2010/main" val="308700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definition for the term versioning. In other words, we’re creating a new version of something, for example a new version of our code.</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4292760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ask this question first, is versioning the same thing as updating? Why or why not?</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215053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updating is different from versioning, but why? </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65435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showing my definition of “versioning”. We could use the term “updating” more freely in the context of updating a repository, but generally when we use the term “updating” we’re talking about pushing the code out to our userbase. </a:t>
            </a:r>
          </a:p>
          <a:p>
            <a:endParaRPr lang="en-US" dirty="0"/>
          </a:p>
          <a:p>
            <a:r>
              <a:rPr lang="en-US" dirty="0"/>
              <a:t>So why is this difference notable? Because we will be changing our code </a:t>
            </a:r>
            <a:r>
              <a:rPr lang="en-US" dirty="0" err="1"/>
              <a:t>all.the.time</a:t>
            </a:r>
            <a:r>
              <a:rPr lang="en-US" dirty="0"/>
              <a:t>.</a:t>
            </a:r>
          </a:p>
          <a:p>
            <a:endParaRPr lang="en-US" dirty="0"/>
          </a:p>
          <a:p>
            <a:r>
              <a:rPr lang="en-US" dirty="0"/>
              <a:t>What we see on this slide is a diagram of branches and staged updates. If we imagine the main branch as a timeline of code moving through time, we will the original code, and all of the changes in versioning to that code that made it what it is today. Now that we’ve taken a look at this briefly, let’s put a pin in this and come back to it when we revisit these concepts during our two days of </a:t>
            </a:r>
            <a:r>
              <a:rPr lang="en-US" dirty="0" err="1"/>
              <a:t>github</a:t>
            </a:r>
            <a:r>
              <a:rPr lang="en-US" dirty="0"/>
              <a:t> next week.</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238146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of making changes is what we call “change management”. In yesterday’s session, we talked about the fact that we don’t build static code anymore, generally speaking. So because we’ve committed to producing code, we also need to commit to changing that code, and changing that code frequently. This frequent state of change necessitates a methodical approach to managing those changes.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1287793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hard change over now and talk about virtualization. Virtualization may also be called “sandboxing”</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890210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6/14/2023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regexr.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regex101.com/" TargetMode="External"/><Relationship Id="rId4" Type="http://schemas.openxmlformats.org/officeDocument/2006/relationships/hyperlink" Target="https://www.regextester.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4.jp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6.jpg"/></Relationships>
</file>

<file path=ppt/slides/_rels/slide5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dirty="0"/>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3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BB5A-498F-28EA-365F-0407DD02AD4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Versioning At-A-Glance</a:t>
            </a:r>
          </a:p>
        </p:txBody>
      </p:sp>
      <p:pic>
        <p:nvPicPr>
          <p:cNvPr id="5" name="Picture 4" descr="A picture containing text, screenshot, font, line&#10;&#10;Description automatically generated">
            <a:extLst>
              <a:ext uri="{FF2B5EF4-FFF2-40B4-BE49-F238E27FC236}">
                <a16:creationId xmlns:a16="http://schemas.microsoft.com/office/drawing/2014/main" id="{97BCC986-6D53-97EB-79F5-C5D288D66FDE}"/>
              </a:ext>
            </a:extLst>
          </p:cNvPr>
          <p:cNvPicPr>
            <a:picLocks noChangeAspect="1"/>
          </p:cNvPicPr>
          <p:nvPr/>
        </p:nvPicPr>
        <p:blipFill>
          <a:blip r:embed="rId4"/>
          <a:stretch>
            <a:fillRect/>
          </a:stretch>
        </p:blipFill>
        <p:spPr>
          <a:xfrm>
            <a:off x="1389896" y="643463"/>
            <a:ext cx="9418996" cy="3249553"/>
          </a:xfrm>
          <a:prstGeom prst="rect">
            <a:avLst/>
          </a:prstGeom>
        </p:spPr>
      </p:pic>
    </p:spTree>
    <p:extLst>
      <p:ext uri="{BB962C8B-B14F-4D97-AF65-F5344CB8AC3E}">
        <p14:creationId xmlns:p14="http://schemas.microsoft.com/office/powerpoint/2010/main" val="378693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F715-A19A-F667-ADA9-FDB9D222B85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Change Management</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6" name="Picture 3" descr="Gear with compass turning gears without">
            <a:extLst>
              <a:ext uri="{FF2B5EF4-FFF2-40B4-BE49-F238E27FC236}">
                <a16:creationId xmlns:a16="http://schemas.microsoft.com/office/drawing/2014/main" id="{483425DF-9B10-9C0E-62CB-C0580C13683D}"/>
              </a:ext>
            </a:extLst>
          </p:cNvPr>
          <p:cNvPicPr>
            <a:picLocks noChangeAspect="1"/>
          </p:cNvPicPr>
          <p:nvPr/>
        </p:nvPicPr>
        <p:blipFill rotWithShape="1">
          <a:blip r:embed="rId5"/>
          <a:srcRect l="18197" r="8436" b="-1"/>
          <a:stretch/>
        </p:blipFill>
        <p:spPr>
          <a:xfrm>
            <a:off x="4654297" y="10"/>
            <a:ext cx="7537704" cy="6857990"/>
          </a:xfrm>
          <a:prstGeom prst="rect">
            <a:avLst/>
          </a:prstGeom>
        </p:spPr>
      </p:pic>
    </p:spTree>
    <p:extLst>
      <p:ext uri="{BB962C8B-B14F-4D97-AF65-F5344CB8AC3E}">
        <p14:creationId xmlns:p14="http://schemas.microsoft.com/office/powerpoint/2010/main" val="2164223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3D art of a person">
            <a:extLst>
              <a:ext uri="{FF2B5EF4-FFF2-40B4-BE49-F238E27FC236}">
                <a16:creationId xmlns:a16="http://schemas.microsoft.com/office/drawing/2014/main" id="{B74CCA7B-1E3D-E33F-054E-8FF4C907BBCF}"/>
              </a:ext>
            </a:extLst>
          </p:cNvPr>
          <p:cNvPicPr>
            <a:picLocks noChangeAspect="1"/>
          </p:cNvPicPr>
          <p:nvPr/>
        </p:nvPicPr>
        <p:blipFill rotWithShape="1">
          <a:blip r:embed="rId4">
            <a:alphaModFix amt="35000"/>
          </a:blip>
          <a:srcRect t="17606" b="26144"/>
          <a:stretch/>
        </p:blipFill>
        <p:spPr>
          <a:xfrm>
            <a:off x="20" y="10"/>
            <a:ext cx="12191980" cy="6857990"/>
          </a:xfrm>
          <a:prstGeom prst="rect">
            <a:avLst/>
          </a:prstGeom>
        </p:spPr>
      </p:pic>
      <p:sp>
        <p:nvSpPr>
          <p:cNvPr id="2" name="Title 1">
            <a:extLst>
              <a:ext uri="{FF2B5EF4-FFF2-40B4-BE49-F238E27FC236}">
                <a16:creationId xmlns:a16="http://schemas.microsoft.com/office/drawing/2014/main" id="{AC15BA1E-57B1-F135-A62E-14E5CB2CE0B5}"/>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Virtualization &amp; Sandboxing</a:t>
            </a:r>
          </a:p>
        </p:txBody>
      </p:sp>
    </p:spTree>
    <p:extLst>
      <p:ext uri="{BB962C8B-B14F-4D97-AF65-F5344CB8AC3E}">
        <p14:creationId xmlns:p14="http://schemas.microsoft.com/office/powerpoint/2010/main" val="151605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Robot hands and technology">
            <a:extLst>
              <a:ext uri="{FF2B5EF4-FFF2-40B4-BE49-F238E27FC236}">
                <a16:creationId xmlns:a16="http://schemas.microsoft.com/office/drawing/2014/main" id="{3C60FC71-6C12-CA27-D202-8C948B3B9309}"/>
              </a:ext>
            </a:extLst>
          </p:cNvPr>
          <p:cNvPicPr>
            <a:picLocks noChangeAspect="1"/>
          </p:cNvPicPr>
          <p:nvPr/>
        </p:nvPicPr>
        <p:blipFill rotWithShape="1">
          <a:blip r:embed="rId3"/>
          <a:srcRect l="17548" r="15785"/>
          <a:stretch/>
        </p:blipFill>
        <p:spPr>
          <a:xfrm>
            <a:off x="-8622" y="10"/>
            <a:ext cx="6096000" cy="6857990"/>
          </a:xfrm>
          <a:prstGeom prst="rect">
            <a:avLst/>
          </a:prstGeom>
        </p:spPr>
      </p:pic>
      <p:pic>
        <p:nvPicPr>
          <p:cNvPr id="9" name="Picture 8">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1C7306BB-B7F6-A682-6BC6-4AED81756DB1}"/>
              </a:ext>
            </a:extLst>
          </p:cNvPr>
          <p:cNvSpPr>
            <a:spLocks noGrp="1"/>
          </p:cNvSpPr>
          <p:nvPr>
            <p:ph type="title"/>
          </p:nvPr>
        </p:nvSpPr>
        <p:spPr>
          <a:xfrm>
            <a:off x="6900493" y="609600"/>
            <a:ext cx="4538124" cy="970450"/>
          </a:xfrm>
        </p:spPr>
        <p:txBody>
          <a:bodyPr anchor="b">
            <a:normAutofit/>
          </a:bodyPr>
          <a:lstStyle/>
          <a:p>
            <a:pPr algn="l"/>
            <a:r>
              <a:rPr lang="en-US" sz="3200"/>
              <a:t>Virtualization, what is it?</a:t>
            </a:r>
          </a:p>
        </p:txBody>
      </p:sp>
      <p:sp>
        <p:nvSpPr>
          <p:cNvPr id="3" name="Content Placeholder 2">
            <a:extLst>
              <a:ext uri="{FF2B5EF4-FFF2-40B4-BE49-F238E27FC236}">
                <a16:creationId xmlns:a16="http://schemas.microsoft.com/office/drawing/2014/main" id="{694BBFC0-C754-F620-A044-94C19A69ADFB}"/>
              </a:ext>
            </a:extLst>
          </p:cNvPr>
          <p:cNvSpPr>
            <a:spLocks noGrp="1"/>
          </p:cNvSpPr>
          <p:nvPr>
            <p:ph idx="1"/>
          </p:nvPr>
        </p:nvSpPr>
        <p:spPr>
          <a:xfrm>
            <a:off x="6900493" y="1732449"/>
            <a:ext cx="4403596" cy="4058751"/>
          </a:xfrm>
        </p:spPr>
        <p:txBody>
          <a:bodyPr anchor="t">
            <a:normAutofit/>
          </a:bodyPr>
          <a:lstStyle/>
          <a:p>
            <a:r>
              <a:rPr lang="en-US" sz="1800"/>
              <a:t>Virtualization is an isolated Run Time Environment (RTE)</a:t>
            </a:r>
          </a:p>
          <a:p>
            <a:pPr lvl="1"/>
            <a:r>
              <a:rPr lang="en-US" dirty="0"/>
              <a:t>Easily replaceable </a:t>
            </a:r>
          </a:p>
          <a:p>
            <a:pPr lvl="1"/>
            <a:r>
              <a:rPr lang="en-US" dirty="0"/>
              <a:t>Highly customizable</a:t>
            </a:r>
          </a:p>
        </p:txBody>
      </p:sp>
    </p:spTree>
    <p:extLst>
      <p:ext uri="{BB962C8B-B14F-4D97-AF65-F5344CB8AC3E}">
        <p14:creationId xmlns:p14="http://schemas.microsoft.com/office/powerpoint/2010/main" val="402929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A diagram of a benefits of sandboxing&#10;&#10;Description automatically generated with low confidence">
            <a:extLst>
              <a:ext uri="{FF2B5EF4-FFF2-40B4-BE49-F238E27FC236}">
                <a16:creationId xmlns:a16="http://schemas.microsoft.com/office/drawing/2014/main" id="{7D77ABD9-9E26-C2FD-51F4-510350E1123E}"/>
              </a:ext>
            </a:extLst>
          </p:cNvPr>
          <p:cNvPicPr>
            <a:picLocks noGrp="1" noChangeAspect="1"/>
          </p:cNvPicPr>
          <p:nvPr>
            <p:ph idx="4294967295"/>
          </p:nvPr>
        </p:nvPicPr>
        <p:blipFill rotWithShape="1">
          <a:blip r:embed="rId3">
            <a:duotone>
              <a:prstClr val="black"/>
              <a:schemeClr val="tx2">
                <a:tint val="45000"/>
                <a:satMod val="400000"/>
              </a:schemeClr>
            </a:duotone>
            <a:alphaModFix amt="35000"/>
          </a:blip>
          <a:srcRect t="14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ED7472C4-3260-0185-7941-423BC953FB1A}"/>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Why Virtualize?</a:t>
            </a:r>
          </a:p>
        </p:txBody>
      </p:sp>
    </p:spTree>
    <p:extLst>
      <p:ext uri="{BB962C8B-B14F-4D97-AF65-F5344CB8AC3E}">
        <p14:creationId xmlns:p14="http://schemas.microsoft.com/office/powerpoint/2010/main" val="252623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BB96281C-838D-4BCD-BE5A-552E3519C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6ABF1-C252-03AC-09ED-39AD47D7DF67}"/>
              </a:ext>
            </a:extLst>
          </p:cNvPr>
          <p:cNvSpPr>
            <a:spLocks noGrp="1"/>
          </p:cNvSpPr>
          <p:nvPr>
            <p:ph type="title"/>
          </p:nvPr>
        </p:nvSpPr>
        <p:spPr>
          <a:xfrm>
            <a:off x="913795" y="651435"/>
            <a:ext cx="4538741" cy="1676961"/>
          </a:xfrm>
        </p:spPr>
        <p:txBody>
          <a:bodyPr>
            <a:normAutofit/>
          </a:bodyPr>
          <a:lstStyle/>
          <a:p>
            <a:r>
              <a:rPr lang="en-US">
                <a:ln>
                  <a:solidFill>
                    <a:srgbClr val="404040">
                      <a:alpha val="10000"/>
                    </a:srgbClr>
                  </a:solidFill>
                </a:ln>
                <a:solidFill>
                  <a:srgbClr val="DADADA"/>
                </a:solidFill>
              </a:rPr>
              <a:t>Where Can We Use Them?</a:t>
            </a:r>
          </a:p>
        </p:txBody>
      </p:sp>
      <p:sp>
        <p:nvSpPr>
          <p:cNvPr id="3" name="Content Placeholder 2">
            <a:extLst>
              <a:ext uri="{FF2B5EF4-FFF2-40B4-BE49-F238E27FC236}">
                <a16:creationId xmlns:a16="http://schemas.microsoft.com/office/drawing/2014/main" id="{BB7D440E-C134-0EF7-8598-D8A25F403395}"/>
              </a:ext>
            </a:extLst>
          </p:cNvPr>
          <p:cNvSpPr>
            <a:spLocks noGrp="1"/>
          </p:cNvSpPr>
          <p:nvPr>
            <p:ph idx="1"/>
          </p:nvPr>
        </p:nvSpPr>
        <p:spPr>
          <a:xfrm>
            <a:off x="913795" y="2420471"/>
            <a:ext cx="4538741" cy="3370729"/>
          </a:xfrm>
        </p:spPr>
        <p:txBody>
          <a:bodyPr anchor="ctr">
            <a:normAutofit/>
          </a:bodyPr>
          <a:lstStyle/>
          <a:p>
            <a:r>
              <a:rPr lang="en-US">
                <a:ln>
                  <a:solidFill>
                    <a:srgbClr val="404040">
                      <a:alpha val="10000"/>
                    </a:srgbClr>
                  </a:solidFill>
                </a:ln>
                <a:solidFill>
                  <a:srgbClr val="DADADA"/>
                </a:solidFill>
              </a:rPr>
              <a:t>In programming:</a:t>
            </a:r>
          </a:p>
          <a:p>
            <a:pPr lvl="1"/>
            <a:r>
              <a:rPr lang="en-US">
                <a:ln>
                  <a:solidFill>
                    <a:srgbClr val="404040">
                      <a:alpha val="10000"/>
                    </a:srgbClr>
                  </a:solidFill>
                </a:ln>
                <a:solidFill>
                  <a:srgbClr val="DADADA"/>
                </a:solidFill>
              </a:rPr>
              <a:t>Virtual ENV</a:t>
            </a:r>
          </a:p>
          <a:p>
            <a:r>
              <a:rPr lang="en-US">
                <a:ln>
                  <a:solidFill>
                    <a:srgbClr val="404040">
                      <a:alpha val="10000"/>
                    </a:srgbClr>
                  </a:solidFill>
                </a:ln>
                <a:solidFill>
                  <a:srgbClr val="DADADA"/>
                </a:solidFill>
              </a:rPr>
              <a:t>In Testing</a:t>
            </a:r>
          </a:p>
          <a:p>
            <a:pPr lvl="1"/>
            <a:r>
              <a:rPr lang="en-US">
                <a:ln>
                  <a:solidFill>
                    <a:srgbClr val="404040">
                      <a:alpha val="10000"/>
                    </a:srgbClr>
                  </a:solidFill>
                </a:ln>
                <a:solidFill>
                  <a:srgbClr val="DADADA"/>
                </a:solidFill>
              </a:rPr>
              <a:t>Vagrant</a:t>
            </a:r>
          </a:p>
          <a:p>
            <a:r>
              <a:rPr lang="en-US">
                <a:ln>
                  <a:solidFill>
                    <a:srgbClr val="404040">
                      <a:alpha val="10000"/>
                    </a:srgbClr>
                  </a:solidFill>
                </a:ln>
                <a:solidFill>
                  <a:srgbClr val="DADADA"/>
                </a:solidFill>
              </a:rPr>
              <a:t>In Deployment</a:t>
            </a:r>
          </a:p>
          <a:p>
            <a:pPr lvl="1"/>
            <a:r>
              <a:rPr lang="en-US">
                <a:ln>
                  <a:solidFill>
                    <a:srgbClr val="404040">
                      <a:alpha val="10000"/>
                    </a:srgbClr>
                  </a:solidFill>
                </a:ln>
                <a:solidFill>
                  <a:srgbClr val="DADADA"/>
                </a:solidFill>
              </a:rPr>
              <a:t>Docker</a:t>
            </a:r>
          </a:p>
          <a:p>
            <a:pPr lvl="1"/>
            <a:r>
              <a:rPr lang="en-US">
                <a:ln>
                  <a:solidFill>
                    <a:srgbClr val="404040">
                      <a:alpha val="10000"/>
                    </a:srgbClr>
                  </a:solidFill>
                </a:ln>
                <a:solidFill>
                  <a:srgbClr val="DADADA"/>
                </a:solidFill>
              </a:rPr>
              <a:t>Kubernetes</a:t>
            </a:r>
          </a:p>
        </p:txBody>
      </p:sp>
      <p:sp>
        <p:nvSpPr>
          <p:cNvPr id="15" name="Rectangle 11">
            <a:extLst>
              <a:ext uri="{FF2B5EF4-FFF2-40B4-BE49-F238E27FC236}">
                <a16:creationId xmlns:a16="http://schemas.microsoft.com/office/drawing/2014/main" id="{A0DBF9AA-DD4B-4A5E-B4E5-CA1FD99D2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65196"/>
            <a:ext cx="5121372"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6" descr="Deploy">
            <a:extLst>
              <a:ext uri="{FF2B5EF4-FFF2-40B4-BE49-F238E27FC236}">
                <a16:creationId xmlns:a16="http://schemas.microsoft.com/office/drawing/2014/main" id="{B90E1092-C835-8A8A-465D-85C39B010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2661" y="1438360"/>
            <a:ext cx="3835314" cy="3835314"/>
          </a:xfrm>
          <a:prstGeom prst="rect">
            <a:avLst/>
          </a:prstGeom>
        </p:spPr>
      </p:pic>
    </p:spTree>
    <p:extLst>
      <p:ext uri="{BB962C8B-B14F-4D97-AF65-F5344CB8AC3E}">
        <p14:creationId xmlns:p14="http://schemas.microsoft.com/office/powerpoint/2010/main" val="212739190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96281C-838D-4BCD-BE5A-552E3519C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F7AD1-A858-9517-D2B4-4E3095CE9583}"/>
              </a:ext>
            </a:extLst>
          </p:cNvPr>
          <p:cNvSpPr>
            <a:spLocks noGrp="1"/>
          </p:cNvSpPr>
          <p:nvPr>
            <p:ph type="title"/>
          </p:nvPr>
        </p:nvSpPr>
        <p:spPr>
          <a:xfrm>
            <a:off x="913795" y="651435"/>
            <a:ext cx="4538741" cy="1676961"/>
          </a:xfrm>
        </p:spPr>
        <p:txBody>
          <a:bodyPr vert="horz" lIns="91440" tIns="45720" rIns="91440" bIns="45720" rtlCol="0" anchor="ctr">
            <a:normAutofit/>
          </a:bodyPr>
          <a:lstStyle/>
          <a:p>
            <a:r>
              <a:rPr lang="en-US">
                <a:ln>
                  <a:solidFill>
                    <a:srgbClr val="404040">
                      <a:alpha val="10000"/>
                    </a:srgbClr>
                  </a:solidFill>
                </a:ln>
                <a:solidFill>
                  <a:srgbClr val="DADADA"/>
                </a:solidFill>
              </a:rPr>
              <a:t>Vagrant</a:t>
            </a:r>
          </a:p>
        </p:txBody>
      </p:sp>
      <p:sp>
        <p:nvSpPr>
          <p:cNvPr id="3" name="Content Placeholder 2">
            <a:extLst>
              <a:ext uri="{FF2B5EF4-FFF2-40B4-BE49-F238E27FC236}">
                <a16:creationId xmlns:a16="http://schemas.microsoft.com/office/drawing/2014/main" id="{CF0E5849-4539-D0CE-D277-85B68481E942}"/>
              </a:ext>
            </a:extLst>
          </p:cNvPr>
          <p:cNvSpPr>
            <a:spLocks noGrp="1"/>
          </p:cNvSpPr>
          <p:nvPr>
            <p:ph sz="half" idx="1"/>
          </p:nvPr>
        </p:nvSpPr>
        <p:spPr>
          <a:xfrm>
            <a:off x="913795" y="2420471"/>
            <a:ext cx="4538741" cy="3370729"/>
          </a:xfrm>
        </p:spPr>
        <p:txBody>
          <a:bodyPr vert="horz" lIns="91440" tIns="45720" rIns="91440" bIns="45720" rtlCol="0" anchor="ctr">
            <a:normAutofit/>
          </a:bodyPr>
          <a:lstStyle/>
          <a:p>
            <a:r>
              <a:rPr lang="en-US">
                <a:ln>
                  <a:solidFill>
                    <a:srgbClr val="404040">
                      <a:alpha val="10000"/>
                    </a:srgbClr>
                  </a:solidFill>
                </a:ln>
                <a:solidFill>
                  <a:srgbClr val="DADADA"/>
                </a:solidFill>
              </a:rPr>
              <a:t>Ideally Used:</a:t>
            </a:r>
          </a:p>
          <a:p>
            <a:pPr lvl="1"/>
            <a:r>
              <a:rPr lang="en-US">
                <a:ln>
                  <a:solidFill>
                    <a:srgbClr val="404040">
                      <a:alpha val="10000"/>
                    </a:srgbClr>
                  </a:solidFill>
                </a:ln>
                <a:solidFill>
                  <a:srgbClr val="DADADA"/>
                </a:solidFill>
              </a:rPr>
              <a:t>As endpoint development hosts (vs. server-based)</a:t>
            </a:r>
          </a:p>
          <a:p>
            <a:r>
              <a:rPr lang="en-US">
                <a:ln>
                  <a:solidFill>
                    <a:srgbClr val="404040">
                      <a:alpha val="10000"/>
                    </a:srgbClr>
                  </a:solidFill>
                </a:ln>
                <a:solidFill>
                  <a:srgbClr val="DADADA"/>
                </a:solidFill>
              </a:rPr>
              <a:t>Benefits:</a:t>
            </a:r>
          </a:p>
          <a:p>
            <a:pPr lvl="1"/>
            <a:r>
              <a:rPr lang="en-US">
                <a:ln>
                  <a:solidFill>
                    <a:srgbClr val="404040">
                      <a:alpha val="10000"/>
                    </a:srgbClr>
                  </a:solidFill>
                </a:ln>
                <a:solidFill>
                  <a:srgbClr val="DADADA"/>
                </a:solidFill>
              </a:rPr>
              <a:t>Can be used to distribute copies of the same environment</a:t>
            </a:r>
          </a:p>
          <a:p>
            <a:pPr lvl="1"/>
            <a:r>
              <a:rPr lang="en-US">
                <a:ln>
                  <a:solidFill>
                    <a:srgbClr val="404040">
                      <a:alpha val="10000"/>
                    </a:srgbClr>
                  </a:solidFill>
                </a:ln>
                <a:solidFill>
                  <a:srgbClr val="DADADA"/>
                </a:solidFill>
              </a:rPr>
              <a:t>Somewhat easy to automate deployment/setup</a:t>
            </a:r>
          </a:p>
        </p:txBody>
      </p:sp>
      <p:sp>
        <p:nvSpPr>
          <p:cNvPr id="13" name="Rectangle 12">
            <a:extLst>
              <a:ext uri="{FF2B5EF4-FFF2-40B4-BE49-F238E27FC236}">
                <a16:creationId xmlns:a16="http://schemas.microsoft.com/office/drawing/2014/main" id="{A0DBF9AA-DD4B-4A5E-B4E5-CA1FD99D2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65196"/>
            <a:ext cx="5121372"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5F4A427-B153-B5D3-641C-F8041872137C}"/>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141733" y="1438360"/>
            <a:ext cx="3077170" cy="3835314"/>
          </a:xfrm>
          <a:prstGeom prst="rect">
            <a:avLst/>
          </a:prstGeom>
        </p:spPr>
      </p:pic>
    </p:spTree>
    <p:extLst>
      <p:ext uri="{BB962C8B-B14F-4D97-AF65-F5344CB8AC3E}">
        <p14:creationId xmlns:p14="http://schemas.microsoft.com/office/powerpoint/2010/main" val="273664947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70F0-33DD-78B0-F76E-EC270FF18B56}"/>
              </a:ext>
            </a:extLst>
          </p:cNvPr>
          <p:cNvSpPr>
            <a:spLocks noGrp="1"/>
          </p:cNvSpPr>
          <p:nvPr>
            <p:ph type="title"/>
          </p:nvPr>
        </p:nvSpPr>
        <p:spPr/>
        <p:txBody>
          <a:bodyPr/>
          <a:lstStyle/>
          <a:p>
            <a:r>
              <a:rPr lang="en-US" dirty="0"/>
              <a:t>Docker</a:t>
            </a:r>
          </a:p>
        </p:txBody>
      </p:sp>
      <p:sp>
        <p:nvSpPr>
          <p:cNvPr id="3" name="Content Placeholder 2">
            <a:extLst>
              <a:ext uri="{FF2B5EF4-FFF2-40B4-BE49-F238E27FC236}">
                <a16:creationId xmlns:a16="http://schemas.microsoft.com/office/drawing/2014/main" id="{C964EC5A-9F7F-FF8B-2FDC-7036DF831EFC}"/>
              </a:ext>
            </a:extLst>
          </p:cNvPr>
          <p:cNvSpPr>
            <a:spLocks noGrp="1"/>
          </p:cNvSpPr>
          <p:nvPr>
            <p:ph sz="half" idx="1"/>
          </p:nvPr>
        </p:nvSpPr>
        <p:spPr/>
        <p:txBody>
          <a:bodyPr/>
          <a:lstStyle/>
          <a:p>
            <a:r>
              <a:rPr lang="en-US" dirty="0"/>
              <a:t>Ideal use:</a:t>
            </a:r>
          </a:p>
          <a:p>
            <a:pPr lvl="1"/>
            <a:r>
              <a:rPr lang="en-US" dirty="0"/>
              <a:t>Isolated services</a:t>
            </a:r>
          </a:p>
          <a:p>
            <a:r>
              <a:rPr lang="en-US" dirty="0"/>
              <a:t>Benefits:</a:t>
            </a:r>
          </a:p>
          <a:p>
            <a:pPr lvl="1"/>
            <a:r>
              <a:rPr lang="en-US" dirty="0"/>
              <a:t>Highly customizable/configurable</a:t>
            </a:r>
          </a:p>
          <a:p>
            <a:pPr lvl="1"/>
            <a:r>
              <a:rPr lang="en-US" dirty="0"/>
              <a:t>Can be deployed either persistent or as a single instance</a:t>
            </a:r>
          </a:p>
        </p:txBody>
      </p:sp>
      <p:pic>
        <p:nvPicPr>
          <p:cNvPr id="6" name="Content Placeholder 5" descr="A picture containing graphics, graphic design, text, clipart&#10;&#10;Description automatically generated">
            <a:extLst>
              <a:ext uri="{FF2B5EF4-FFF2-40B4-BE49-F238E27FC236}">
                <a16:creationId xmlns:a16="http://schemas.microsoft.com/office/drawing/2014/main" id="{B11A2A2F-E82F-2951-A1BF-5630D45DE31F}"/>
              </a:ext>
            </a:extLst>
          </p:cNvPr>
          <p:cNvPicPr>
            <a:picLocks noGrp="1" noChangeAspect="1"/>
          </p:cNvPicPr>
          <p:nvPr>
            <p:ph sz="half" idx="2"/>
          </p:nvPr>
        </p:nvPicPr>
        <p:blipFill>
          <a:blip r:embed="rId2"/>
          <a:stretch>
            <a:fillRect/>
          </a:stretch>
        </p:blipFill>
        <p:spPr>
          <a:xfrm>
            <a:off x="6202363" y="2336850"/>
            <a:ext cx="5065712" cy="2849463"/>
          </a:xfrm>
        </p:spPr>
      </p:pic>
    </p:spTree>
    <p:extLst>
      <p:ext uri="{BB962C8B-B14F-4D97-AF65-F5344CB8AC3E}">
        <p14:creationId xmlns:p14="http://schemas.microsoft.com/office/powerpoint/2010/main" val="1133828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C6A6-F07B-1C7D-E6BE-AE78244BDB45}"/>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48F9976F-C0BC-E411-ED8D-23087E2A8407}"/>
              </a:ext>
            </a:extLst>
          </p:cNvPr>
          <p:cNvSpPr>
            <a:spLocks noGrp="1"/>
          </p:cNvSpPr>
          <p:nvPr>
            <p:ph sz="half" idx="1"/>
          </p:nvPr>
        </p:nvSpPr>
        <p:spPr/>
        <p:txBody>
          <a:bodyPr/>
          <a:lstStyle/>
          <a:p>
            <a:r>
              <a:rPr lang="en-US" dirty="0"/>
              <a:t>Ideal use:</a:t>
            </a:r>
          </a:p>
          <a:p>
            <a:pPr lvl="1"/>
            <a:r>
              <a:rPr lang="en-US" dirty="0"/>
              <a:t>Server images/clusters</a:t>
            </a:r>
          </a:p>
          <a:p>
            <a:r>
              <a:rPr lang="en-US" dirty="0"/>
              <a:t>Benefits:</a:t>
            </a:r>
          </a:p>
          <a:p>
            <a:pPr lvl="1"/>
            <a:r>
              <a:rPr lang="en-US" dirty="0"/>
              <a:t>Operates as an appliance</a:t>
            </a:r>
          </a:p>
          <a:p>
            <a:pPr lvl="1"/>
            <a:r>
              <a:rPr lang="en-US" dirty="0"/>
              <a:t>Alternative to Docker</a:t>
            </a:r>
          </a:p>
          <a:p>
            <a:pPr lvl="1"/>
            <a:r>
              <a:rPr lang="en-US" dirty="0"/>
              <a:t>Better for scaling</a:t>
            </a:r>
          </a:p>
        </p:txBody>
      </p:sp>
      <p:pic>
        <p:nvPicPr>
          <p:cNvPr id="6" name="Content Placeholder 5" descr="A blue hexagon with a white wheel&#10;&#10;Description automatically generated with medium confidence">
            <a:extLst>
              <a:ext uri="{FF2B5EF4-FFF2-40B4-BE49-F238E27FC236}">
                <a16:creationId xmlns:a16="http://schemas.microsoft.com/office/drawing/2014/main" id="{17D8CB9D-D7F3-DCE7-4DEA-58FA4D1A2001}"/>
              </a:ext>
            </a:extLst>
          </p:cNvPr>
          <p:cNvPicPr>
            <a:picLocks noGrp="1" noChangeAspect="1"/>
          </p:cNvPicPr>
          <p:nvPr>
            <p:ph sz="half" idx="2"/>
          </p:nvPr>
        </p:nvPicPr>
        <p:blipFill>
          <a:blip r:embed="rId2"/>
          <a:stretch>
            <a:fillRect/>
          </a:stretch>
        </p:blipFill>
        <p:spPr>
          <a:xfrm>
            <a:off x="6645148" y="1731963"/>
            <a:ext cx="4180142" cy="4059237"/>
          </a:xfrm>
        </p:spPr>
      </p:pic>
    </p:spTree>
    <p:extLst>
      <p:ext uri="{BB962C8B-B14F-4D97-AF65-F5344CB8AC3E}">
        <p14:creationId xmlns:p14="http://schemas.microsoft.com/office/powerpoint/2010/main" val="711198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8C4A34-74D4-944F-AF6F-863A7B0A7FF1}"/>
              </a:ext>
            </a:extLst>
          </p:cNvPr>
          <p:cNvSpPr>
            <a:spLocks noGrp="1"/>
          </p:cNvSpPr>
          <p:nvPr>
            <p:ph type="title"/>
          </p:nvPr>
        </p:nvSpPr>
        <p:spPr>
          <a:xfrm>
            <a:off x="5146160" y="609600"/>
            <a:ext cx="5978072" cy="970450"/>
          </a:xfrm>
        </p:spPr>
        <p:txBody>
          <a:bodyPr>
            <a:normAutofit/>
          </a:bodyPr>
          <a:lstStyle/>
          <a:p>
            <a:r>
              <a:rPr lang="en-US" dirty="0"/>
              <a:t>Tips For Virtualizing</a:t>
            </a:r>
          </a:p>
        </p:txBody>
      </p:sp>
      <p:pic>
        <p:nvPicPr>
          <p:cNvPr id="8" name="Picture 7" descr="CPU with binary numbers and blueprint">
            <a:extLst>
              <a:ext uri="{FF2B5EF4-FFF2-40B4-BE49-F238E27FC236}">
                <a16:creationId xmlns:a16="http://schemas.microsoft.com/office/drawing/2014/main" id="{9EB3F88A-3C00-EB5A-86D9-6921D3A861F4}"/>
              </a:ext>
            </a:extLst>
          </p:cNvPr>
          <p:cNvPicPr>
            <a:picLocks noChangeAspect="1"/>
          </p:cNvPicPr>
          <p:nvPr/>
        </p:nvPicPr>
        <p:blipFill rotWithShape="1">
          <a:blip r:embed="rId3"/>
          <a:srcRect l="34202" r="28301"/>
          <a:stretch/>
        </p:blipFill>
        <p:spPr>
          <a:xfrm>
            <a:off x="-10649" y="1"/>
            <a:ext cx="4571649" cy="6858000"/>
          </a:xfrm>
          <a:prstGeom prst="rect">
            <a:avLst/>
          </a:prstGeom>
        </p:spPr>
      </p:pic>
      <p:sp>
        <p:nvSpPr>
          <p:cNvPr id="6" name="Content Placeholder 5">
            <a:extLst>
              <a:ext uri="{FF2B5EF4-FFF2-40B4-BE49-F238E27FC236}">
                <a16:creationId xmlns:a16="http://schemas.microsoft.com/office/drawing/2014/main" id="{5503D58B-D4AC-C22C-3DEE-3F7AAD62797B}"/>
              </a:ext>
            </a:extLst>
          </p:cNvPr>
          <p:cNvSpPr>
            <a:spLocks noGrp="1"/>
          </p:cNvSpPr>
          <p:nvPr>
            <p:ph idx="1"/>
          </p:nvPr>
        </p:nvSpPr>
        <p:spPr>
          <a:xfrm>
            <a:off x="5146160" y="1828801"/>
            <a:ext cx="5978072" cy="3866048"/>
          </a:xfrm>
        </p:spPr>
        <p:txBody>
          <a:bodyPr anchor="ctr">
            <a:normAutofit/>
          </a:bodyPr>
          <a:lstStyle/>
          <a:p>
            <a:pPr>
              <a:buClr>
                <a:srgbClr val="87ECFF"/>
              </a:buClr>
            </a:pPr>
            <a:r>
              <a:rPr lang="en-US" dirty="0"/>
              <a:t>Take the time to carefully plan virtualization environments</a:t>
            </a:r>
            <a:endParaRPr lang="en-US"/>
          </a:p>
          <a:p>
            <a:pPr lvl="1">
              <a:buClr>
                <a:srgbClr val="87ECFF"/>
              </a:buClr>
            </a:pPr>
            <a:r>
              <a:rPr lang="en-US" dirty="0"/>
              <a:t>Apply SDLC elements to building these environments?</a:t>
            </a:r>
            <a:endParaRPr lang="en-US"/>
          </a:p>
          <a:p>
            <a:pPr lvl="1">
              <a:buClr>
                <a:srgbClr val="87ECFF"/>
              </a:buClr>
            </a:pPr>
            <a:r>
              <a:rPr lang="en-US" dirty="0"/>
              <a:t>These may be deployed in production!</a:t>
            </a:r>
            <a:endParaRPr lang="en-US"/>
          </a:p>
          <a:p>
            <a:pPr>
              <a:buClr>
                <a:srgbClr val="87ECFF"/>
              </a:buClr>
            </a:pPr>
            <a:endParaRPr lang="en-US"/>
          </a:p>
        </p:txBody>
      </p:sp>
      <p:pic>
        <p:nvPicPr>
          <p:cNvPr id="12" name="Picture 11">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169389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Last Session </a:t>
            </a:r>
            <a:r>
              <a:rPr lang="en-US" sz="5400" b="0" i="0" dirty="0"/>
              <a:t>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8F75-0EBC-BFAC-CBD7-E2147AD3E56E}"/>
              </a:ext>
            </a:extLst>
          </p:cNvPr>
          <p:cNvSpPr>
            <a:spLocks noGrp="1"/>
          </p:cNvSpPr>
          <p:nvPr>
            <p:ph type="title"/>
          </p:nvPr>
        </p:nvSpPr>
        <p:spPr/>
        <p:txBody>
          <a:bodyPr/>
          <a:lstStyle/>
          <a:p>
            <a:r>
              <a:rPr lang="en-US" dirty="0"/>
              <a:t>Understanding Environments</a:t>
            </a:r>
          </a:p>
        </p:txBody>
      </p:sp>
      <p:sp>
        <p:nvSpPr>
          <p:cNvPr id="3" name="Content Placeholder 2">
            <a:extLst>
              <a:ext uri="{FF2B5EF4-FFF2-40B4-BE49-F238E27FC236}">
                <a16:creationId xmlns:a16="http://schemas.microsoft.com/office/drawing/2014/main" id="{F0633A8C-DD65-7C86-F90A-EB0747EAA2B0}"/>
              </a:ext>
            </a:extLst>
          </p:cNvPr>
          <p:cNvSpPr>
            <a:spLocks noGrp="1"/>
          </p:cNvSpPr>
          <p:nvPr>
            <p:ph idx="1"/>
          </p:nvPr>
        </p:nvSpPr>
        <p:spPr>
          <a:xfrm>
            <a:off x="913794" y="1732449"/>
            <a:ext cx="4167957" cy="4058751"/>
          </a:xfrm>
        </p:spPr>
        <p:txBody>
          <a:bodyPr/>
          <a:lstStyle/>
          <a:p>
            <a:r>
              <a:rPr lang="en-US" dirty="0"/>
              <a:t>Environments:</a:t>
            </a:r>
          </a:p>
          <a:p>
            <a:pPr lvl="1"/>
            <a:r>
              <a:rPr lang="en-US" dirty="0"/>
              <a:t>Production</a:t>
            </a:r>
          </a:p>
          <a:p>
            <a:pPr lvl="1"/>
            <a:r>
              <a:rPr lang="en-US" dirty="0"/>
              <a:t>Redundant Production</a:t>
            </a:r>
          </a:p>
          <a:p>
            <a:pPr lvl="1"/>
            <a:r>
              <a:rPr lang="en-US" dirty="0"/>
              <a:t>Testing</a:t>
            </a:r>
          </a:p>
        </p:txBody>
      </p:sp>
      <p:pic>
        <p:nvPicPr>
          <p:cNvPr id="5" name="Picture 4" descr="A person wearing goggles and holding a pair of pliers&#10;&#10;Description automatically generated with medium confidence">
            <a:extLst>
              <a:ext uri="{FF2B5EF4-FFF2-40B4-BE49-F238E27FC236}">
                <a16:creationId xmlns:a16="http://schemas.microsoft.com/office/drawing/2014/main" id="{46CABD6B-C32D-2D77-606B-ED4AC6655EE6}"/>
              </a:ext>
            </a:extLst>
          </p:cNvPr>
          <p:cNvPicPr>
            <a:picLocks noChangeAspect="1"/>
          </p:cNvPicPr>
          <p:nvPr/>
        </p:nvPicPr>
        <p:blipFill>
          <a:blip r:embed="rId3"/>
          <a:stretch>
            <a:fillRect/>
          </a:stretch>
        </p:blipFill>
        <p:spPr>
          <a:xfrm>
            <a:off x="5461224" y="1580050"/>
            <a:ext cx="5806333" cy="3309610"/>
          </a:xfrm>
          <a:prstGeom prst="rect">
            <a:avLst/>
          </a:prstGeom>
        </p:spPr>
      </p:pic>
    </p:spTree>
    <p:extLst>
      <p:ext uri="{BB962C8B-B14F-4D97-AF65-F5344CB8AC3E}">
        <p14:creationId xmlns:p14="http://schemas.microsoft.com/office/powerpoint/2010/main" val="695660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E77B3-B3C9-0785-930A-01FB50A432C9}"/>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3700">
                <a:solidFill>
                  <a:srgbClr val="DADADA"/>
                </a:solidFill>
              </a:rPr>
              <a:t>Environments Cont’</a:t>
            </a:r>
          </a:p>
        </p:txBody>
      </p:sp>
      <p:sp>
        <p:nvSpPr>
          <p:cNvPr id="30" name="Rectangle 29">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text, screenshot, font, businesscard&#10;&#10;Description automatically generated">
            <a:extLst>
              <a:ext uri="{FF2B5EF4-FFF2-40B4-BE49-F238E27FC236}">
                <a16:creationId xmlns:a16="http://schemas.microsoft.com/office/drawing/2014/main" id="{E56E06AE-6567-5589-869A-50F2D831E096}"/>
              </a:ext>
            </a:extLst>
          </p:cNvPr>
          <p:cNvPicPr>
            <a:picLocks noChangeAspect="1"/>
          </p:cNvPicPr>
          <p:nvPr/>
        </p:nvPicPr>
        <p:blipFill>
          <a:blip r:embed="rId2"/>
          <a:stretch>
            <a:fillRect/>
          </a:stretch>
        </p:blipFill>
        <p:spPr>
          <a:xfrm>
            <a:off x="1723479" y="1438360"/>
            <a:ext cx="4876052" cy="3835314"/>
          </a:xfrm>
          <a:prstGeom prst="rect">
            <a:avLst/>
          </a:prstGeom>
        </p:spPr>
      </p:pic>
    </p:spTree>
    <p:extLst>
      <p:ext uri="{BB962C8B-B14F-4D97-AF65-F5344CB8AC3E}">
        <p14:creationId xmlns:p14="http://schemas.microsoft.com/office/powerpoint/2010/main" val="79142555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2D8656E-7CE2-F0A7-F519-D087BE3D339F}"/>
              </a:ext>
            </a:extLst>
          </p:cNvPr>
          <p:cNvSpPr>
            <a:spLocks noGrp="1"/>
          </p:cNvSpPr>
          <p:nvPr>
            <p:ph type="title"/>
          </p:nvPr>
        </p:nvSpPr>
        <p:spPr>
          <a:xfrm>
            <a:off x="5369441" y="1233378"/>
            <a:ext cx="5441285" cy="2364964"/>
          </a:xfrm>
        </p:spPr>
        <p:txBody>
          <a:bodyPr vert="horz" lIns="91440" tIns="45720" rIns="91440" bIns="45720" rtlCol="0" anchor="b">
            <a:normAutofit/>
          </a:bodyPr>
          <a:lstStyle/>
          <a:p>
            <a:r>
              <a:rPr lang="en-US" sz="5400"/>
              <a:t>What Is Prod?</a:t>
            </a:r>
          </a:p>
        </p:txBody>
      </p:sp>
      <p:pic>
        <p:nvPicPr>
          <p:cNvPr id="14" name="Picture 13">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12" name="Picture 9">
            <a:extLst>
              <a:ext uri="{FF2B5EF4-FFF2-40B4-BE49-F238E27FC236}">
                <a16:creationId xmlns:a16="http://schemas.microsoft.com/office/drawing/2014/main" id="{3A488355-9A13-6679-75EF-355C92CF500C}"/>
              </a:ext>
            </a:extLst>
          </p:cNvPr>
          <p:cNvPicPr>
            <a:picLocks noChangeAspect="1"/>
          </p:cNvPicPr>
          <p:nvPr/>
        </p:nvPicPr>
        <p:blipFill rotWithShape="1">
          <a:blip r:embed="rId5"/>
          <a:srcRect l="29457" r="30546"/>
          <a:stretch/>
        </p:blipFill>
        <p:spPr>
          <a:xfrm>
            <a:off x="20" y="10"/>
            <a:ext cx="4571629" cy="6857990"/>
          </a:xfrm>
          <a:prstGeom prst="rect">
            <a:avLst/>
          </a:prstGeom>
        </p:spPr>
      </p:pic>
    </p:spTree>
    <p:extLst>
      <p:ext uri="{BB962C8B-B14F-4D97-AF65-F5344CB8AC3E}">
        <p14:creationId xmlns:p14="http://schemas.microsoft.com/office/powerpoint/2010/main" val="112244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9382-E77C-E4FE-5016-EDBDA6BEFCEA}"/>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Why Not Just Push To Prod?</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Wood human figure">
            <a:extLst>
              <a:ext uri="{FF2B5EF4-FFF2-40B4-BE49-F238E27FC236}">
                <a16:creationId xmlns:a16="http://schemas.microsoft.com/office/drawing/2014/main" id="{486A56ED-F78E-6FFE-8568-DD02865D1D49}"/>
              </a:ext>
            </a:extLst>
          </p:cNvPr>
          <p:cNvPicPr>
            <a:picLocks noChangeAspect="1"/>
          </p:cNvPicPr>
          <p:nvPr/>
        </p:nvPicPr>
        <p:blipFill rotWithShape="1">
          <a:blip r:embed="rId5"/>
          <a:srcRect r="26633" b="-1"/>
          <a:stretch/>
        </p:blipFill>
        <p:spPr>
          <a:xfrm>
            <a:off x="4654297" y="10"/>
            <a:ext cx="7537704" cy="6857990"/>
          </a:xfrm>
          <a:prstGeom prst="rect">
            <a:avLst/>
          </a:prstGeom>
        </p:spPr>
      </p:pic>
    </p:spTree>
    <p:extLst>
      <p:ext uri="{BB962C8B-B14F-4D97-AF65-F5344CB8AC3E}">
        <p14:creationId xmlns:p14="http://schemas.microsoft.com/office/powerpoint/2010/main" val="316814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2DE6EA-24CD-6BE8-4C77-2CDB19829E92}"/>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This Is An Option Of Last Resort</a:t>
            </a:r>
          </a:p>
        </p:txBody>
      </p:sp>
      <p:sp>
        <p:nvSpPr>
          <p:cNvPr id="8" name="Rectangle 10">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plane, aircraft, air travel&#10;&#10;Description automatically generated">
            <a:extLst>
              <a:ext uri="{FF2B5EF4-FFF2-40B4-BE49-F238E27FC236}">
                <a16:creationId xmlns:a16="http://schemas.microsoft.com/office/drawing/2014/main" id="{25C3F34B-485E-C84F-638E-EF83414D8445}"/>
              </a:ext>
            </a:extLst>
          </p:cNvPr>
          <p:cNvPicPr>
            <a:picLocks noChangeAspect="1"/>
          </p:cNvPicPr>
          <p:nvPr/>
        </p:nvPicPr>
        <p:blipFill rotWithShape="1">
          <a:blip r:embed="rId3"/>
          <a:srcRect r="301" b="3"/>
          <a:stretch/>
        </p:blipFill>
        <p:spPr>
          <a:xfrm>
            <a:off x="1380489" y="1438360"/>
            <a:ext cx="5562032" cy="3835314"/>
          </a:xfrm>
          <a:prstGeom prst="rect">
            <a:avLst/>
          </a:prstGeom>
        </p:spPr>
      </p:pic>
    </p:spTree>
    <p:extLst>
      <p:ext uri="{BB962C8B-B14F-4D97-AF65-F5344CB8AC3E}">
        <p14:creationId xmlns:p14="http://schemas.microsoft.com/office/powerpoint/2010/main" val="326292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5DCA-8AB1-3419-1F21-58336FD6E0B9}"/>
              </a:ext>
            </a:extLst>
          </p:cNvPr>
          <p:cNvSpPr>
            <a:spLocks noGrp="1"/>
          </p:cNvSpPr>
          <p:nvPr>
            <p:ph type="title"/>
          </p:nvPr>
        </p:nvSpPr>
        <p:spPr>
          <a:xfrm>
            <a:off x="5369441" y="1233378"/>
            <a:ext cx="5441285" cy="2364964"/>
          </a:xfrm>
        </p:spPr>
        <p:txBody>
          <a:bodyPr vert="horz" lIns="91440" tIns="45720" rIns="91440" bIns="45720" rtlCol="0" anchor="b">
            <a:normAutofit/>
          </a:bodyPr>
          <a:lstStyle/>
          <a:p>
            <a:r>
              <a:rPr lang="en-US" sz="5400"/>
              <a:t>Testing &amp; Deployment</a:t>
            </a:r>
          </a:p>
        </p:txBody>
      </p:sp>
      <p:pic>
        <p:nvPicPr>
          <p:cNvPr id="8" name="Picture 7">
            <a:extLst>
              <a:ext uri="{FF2B5EF4-FFF2-40B4-BE49-F238E27FC236}">
                <a16:creationId xmlns:a16="http://schemas.microsoft.com/office/drawing/2014/main" id="{DBF7BBCC-A085-493E-83D9-01D4F8E88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Picture 3">
            <a:extLst>
              <a:ext uri="{FF2B5EF4-FFF2-40B4-BE49-F238E27FC236}">
                <a16:creationId xmlns:a16="http://schemas.microsoft.com/office/drawing/2014/main" id="{5A249263-DC4F-7B67-6E70-B4963CC5D0C4}"/>
              </a:ext>
            </a:extLst>
          </p:cNvPr>
          <p:cNvPicPr>
            <a:picLocks noChangeAspect="1"/>
          </p:cNvPicPr>
          <p:nvPr/>
        </p:nvPicPr>
        <p:blipFill rotWithShape="1">
          <a:blip r:embed="rId5"/>
          <a:srcRect l="32045" r="23458" b="-1"/>
          <a:stretch/>
        </p:blipFill>
        <p:spPr>
          <a:xfrm>
            <a:off x="20" y="10"/>
            <a:ext cx="4571629" cy="6857990"/>
          </a:xfrm>
          <a:prstGeom prst="rect">
            <a:avLst/>
          </a:prstGeom>
        </p:spPr>
      </p:pic>
    </p:spTree>
    <p:extLst>
      <p:ext uri="{BB962C8B-B14F-4D97-AF65-F5344CB8AC3E}">
        <p14:creationId xmlns:p14="http://schemas.microsoft.com/office/powerpoint/2010/main" val="366815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2"/>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1696110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6F1635-23D4-D68B-F329-6CFA7815D0AF}"/>
              </a:ext>
            </a:extLst>
          </p:cNvPr>
          <p:cNvPicPr>
            <a:picLocks noChangeAspect="1"/>
          </p:cNvPicPr>
          <p:nvPr/>
        </p:nvPicPr>
        <p:blipFill rotWithShape="1">
          <a:blip r:embed="rId2"/>
          <a:srcRect l="644" r="10467"/>
          <a:stretch/>
        </p:blipFill>
        <p:spPr>
          <a:xfrm>
            <a:off x="20" y="10"/>
            <a:ext cx="12191980" cy="6857990"/>
          </a:xfrm>
          <a:prstGeom prst="rect">
            <a:avLst/>
          </a:prstGeom>
        </p:spPr>
      </p:pic>
      <p:sp>
        <p:nvSpPr>
          <p:cNvPr id="2" name="Title 1">
            <a:extLst>
              <a:ext uri="{FF2B5EF4-FFF2-40B4-BE49-F238E27FC236}">
                <a16:creationId xmlns:a16="http://schemas.microsoft.com/office/drawing/2014/main" id="{DA47CA87-CC96-8F18-EA0F-247AA82515C3}"/>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dirty="0"/>
              <a:t>Launch &amp; Revert</a:t>
            </a:r>
          </a:p>
        </p:txBody>
      </p:sp>
    </p:spTree>
    <p:extLst>
      <p:ext uri="{BB962C8B-B14F-4D97-AF65-F5344CB8AC3E}">
        <p14:creationId xmlns:p14="http://schemas.microsoft.com/office/powerpoint/2010/main" val="5735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D9BD5-0380-4D0A-B1F5-3D61E848E2FC}"/>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Phased Deployment</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font, screenshot, diagram&#10;&#10;Description automatically generated">
            <a:extLst>
              <a:ext uri="{FF2B5EF4-FFF2-40B4-BE49-F238E27FC236}">
                <a16:creationId xmlns:a16="http://schemas.microsoft.com/office/drawing/2014/main" id="{E571ECEF-A243-E41C-F2AF-32D8A9749753}"/>
              </a:ext>
            </a:extLst>
          </p:cNvPr>
          <p:cNvPicPr>
            <a:picLocks noChangeAspect="1"/>
          </p:cNvPicPr>
          <p:nvPr/>
        </p:nvPicPr>
        <p:blipFill>
          <a:blip r:embed="rId3"/>
          <a:stretch>
            <a:fillRect/>
          </a:stretch>
        </p:blipFill>
        <p:spPr>
          <a:xfrm>
            <a:off x="1443482" y="1438360"/>
            <a:ext cx="5436046" cy="3835314"/>
          </a:xfrm>
          <a:prstGeom prst="rect">
            <a:avLst/>
          </a:prstGeom>
        </p:spPr>
      </p:pic>
    </p:spTree>
    <p:extLst>
      <p:ext uri="{BB962C8B-B14F-4D97-AF65-F5344CB8AC3E}">
        <p14:creationId xmlns:p14="http://schemas.microsoft.com/office/powerpoint/2010/main" val="170811546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AC21-BE2E-F8EA-BF78-128F77078969}"/>
              </a:ext>
            </a:extLst>
          </p:cNvPr>
          <p:cNvSpPr>
            <a:spLocks noGrp="1"/>
          </p:cNvSpPr>
          <p:nvPr>
            <p:ph type="title"/>
          </p:nvPr>
        </p:nvSpPr>
        <p:spPr/>
        <p:txBody>
          <a:bodyPr/>
          <a:lstStyle/>
          <a:p>
            <a:r>
              <a:rPr lang="en-US" dirty="0"/>
              <a:t>Example</a:t>
            </a:r>
          </a:p>
        </p:txBody>
      </p:sp>
      <p:graphicFrame>
        <p:nvGraphicFramePr>
          <p:cNvPr id="3" name="Diagram 2">
            <a:extLst>
              <a:ext uri="{FF2B5EF4-FFF2-40B4-BE49-F238E27FC236}">
                <a16:creationId xmlns:a16="http://schemas.microsoft.com/office/drawing/2014/main" id="{85BFB72D-6581-CF8A-CFD2-C5BEB9F9855C}"/>
              </a:ext>
            </a:extLst>
          </p:cNvPr>
          <p:cNvGraphicFramePr/>
          <p:nvPr>
            <p:extLst>
              <p:ext uri="{D42A27DB-BD31-4B8C-83A1-F6EECF244321}">
                <p14:modId xmlns:p14="http://schemas.microsoft.com/office/powerpoint/2010/main" val="258833416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72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fontScale="90000"/>
          </a:bodyPr>
          <a:lstStyle/>
          <a:p>
            <a:r>
              <a:rPr lang="en-US" sz="4400" dirty="0"/>
              <a:t>Questions From Last Session?</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98F5C-05B4-60C1-AF6B-0B0B6BF5C2DB}"/>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Pilot Testing</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reenshot, font, menu&#10;&#10;Description automatically generated">
            <a:extLst>
              <a:ext uri="{FF2B5EF4-FFF2-40B4-BE49-F238E27FC236}">
                <a16:creationId xmlns:a16="http://schemas.microsoft.com/office/drawing/2014/main" id="{1AFAC327-502D-8389-6A2E-7190DC614ABE}"/>
              </a:ext>
            </a:extLst>
          </p:cNvPr>
          <p:cNvPicPr>
            <a:picLocks noChangeAspect="1"/>
          </p:cNvPicPr>
          <p:nvPr/>
        </p:nvPicPr>
        <p:blipFill>
          <a:blip r:embed="rId2"/>
          <a:stretch>
            <a:fillRect/>
          </a:stretch>
        </p:blipFill>
        <p:spPr>
          <a:xfrm>
            <a:off x="950614" y="1215072"/>
            <a:ext cx="6467032" cy="4284408"/>
          </a:xfrm>
          <a:prstGeom prst="rect">
            <a:avLst/>
          </a:prstGeom>
        </p:spPr>
      </p:pic>
    </p:spTree>
    <p:extLst>
      <p:ext uri="{BB962C8B-B14F-4D97-AF65-F5344CB8AC3E}">
        <p14:creationId xmlns:p14="http://schemas.microsoft.com/office/powerpoint/2010/main" val="167885171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FFA9ED6E-64F7-CBFD-F9C1-9B8E75D7E1C7}"/>
              </a:ext>
            </a:extLst>
          </p:cNvPr>
          <p:cNvPicPr>
            <a:picLocks noChangeAspect="1"/>
          </p:cNvPicPr>
          <p:nvPr/>
        </p:nvPicPr>
        <p:blipFill rotWithShape="1">
          <a:blip r:embed="rId3">
            <a:alphaModFix amt="35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5C9F05-553F-522F-C4F1-47A78352972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Building A Good Pilot Group</a:t>
            </a:r>
          </a:p>
        </p:txBody>
      </p:sp>
    </p:spTree>
    <p:extLst>
      <p:ext uri="{BB962C8B-B14F-4D97-AF65-F5344CB8AC3E}">
        <p14:creationId xmlns:p14="http://schemas.microsoft.com/office/powerpoint/2010/main" val="182816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dog licking its lips next to a bowl of food&#10;&#10;Description automatically generated with medium confidence">
            <a:extLst>
              <a:ext uri="{FF2B5EF4-FFF2-40B4-BE49-F238E27FC236}">
                <a16:creationId xmlns:a16="http://schemas.microsoft.com/office/drawing/2014/main" id="{6CAB86B3-E808-4EA5-3C45-73106A3987EF}"/>
              </a:ext>
            </a:extLst>
          </p:cNvPr>
          <p:cNvPicPr>
            <a:picLocks noChangeAspect="1"/>
          </p:cNvPicPr>
          <p:nvPr/>
        </p:nvPicPr>
        <p:blipFill rotWithShape="1">
          <a:blip r:embed="rId3">
            <a:alphaModFix amt="3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06B7D249-BFD6-AF8C-D70E-F61F3F69BF0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Eating Our Own Dogfood</a:t>
            </a:r>
          </a:p>
        </p:txBody>
      </p:sp>
    </p:spTree>
    <p:extLst>
      <p:ext uri="{BB962C8B-B14F-4D97-AF65-F5344CB8AC3E}">
        <p14:creationId xmlns:p14="http://schemas.microsoft.com/office/powerpoint/2010/main" val="11294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301A62-F565-73BD-F947-86E00A08C248}"/>
              </a:ext>
            </a:extLst>
          </p:cNvPr>
          <p:cNvPicPr>
            <a:picLocks noChangeAspect="1"/>
          </p:cNvPicPr>
          <p:nvPr/>
        </p:nvPicPr>
        <p:blipFill rotWithShape="1">
          <a:blip r:embed="rId4">
            <a:alphaModFix amt="35000"/>
          </a:blip>
          <a:srcRect t="5858"/>
          <a:stretch/>
        </p:blipFill>
        <p:spPr>
          <a:xfrm>
            <a:off x="20" y="10"/>
            <a:ext cx="12191980" cy="6857990"/>
          </a:xfrm>
          <a:prstGeom prst="rect">
            <a:avLst/>
          </a:prstGeom>
        </p:spPr>
      </p:pic>
      <p:sp>
        <p:nvSpPr>
          <p:cNvPr id="2" name="Title 1">
            <a:extLst>
              <a:ext uri="{FF2B5EF4-FFF2-40B4-BE49-F238E27FC236}">
                <a16:creationId xmlns:a16="http://schemas.microsoft.com/office/drawing/2014/main" id="{2B3371C1-3D95-5C95-33EB-B5A40C13CEA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Deployment Monitoring</a:t>
            </a:r>
          </a:p>
        </p:txBody>
      </p:sp>
    </p:spTree>
    <p:extLst>
      <p:ext uri="{BB962C8B-B14F-4D97-AF65-F5344CB8AC3E}">
        <p14:creationId xmlns:p14="http://schemas.microsoft.com/office/powerpoint/2010/main" val="380278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F771-AAB8-2D3E-1F67-00D524664503}"/>
              </a:ext>
            </a:extLst>
          </p:cNvPr>
          <p:cNvSpPr>
            <a:spLocks noGrp="1"/>
          </p:cNvSpPr>
          <p:nvPr>
            <p:ph type="title"/>
          </p:nvPr>
        </p:nvSpPr>
        <p:spPr>
          <a:xfrm>
            <a:off x="913795" y="609600"/>
            <a:ext cx="10353762" cy="970450"/>
          </a:xfrm>
        </p:spPr>
        <p:txBody>
          <a:bodyPr>
            <a:normAutofit/>
          </a:bodyPr>
          <a:lstStyle/>
          <a:p>
            <a:r>
              <a:rPr lang="en-US" dirty="0"/>
              <a:t>What Do We Want To Monitor?</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5A5C1A14-A1AA-424F-72D1-69E66C412FEB}"/>
              </a:ext>
            </a:extLst>
          </p:cNvPr>
          <p:cNvGraphicFramePr>
            <a:graphicFrameLocks noGrp="1"/>
          </p:cNvGraphicFramePr>
          <p:nvPr>
            <p:ph idx="1"/>
            <p:extLst>
              <p:ext uri="{D42A27DB-BD31-4B8C-83A1-F6EECF244321}">
                <p14:modId xmlns:p14="http://schemas.microsoft.com/office/powerpoint/2010/main" val="405742330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4101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506E-10DD-84BB-9F7F-14CC3F2D2DE5}"/>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Monitoring Software Options</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Digital financial graph">
            <a:extLst>
              <a:ext uri="{FF2B5EF4-FFF2-40B4-BE49-F238E27FC236}">
                <a16:creationId xmlns:a16="http://schemas.microsoft.com/office/drawing/2014/main" id="{F65B0F94-6468-D4B7-EB65-281497159F68}"/>
              </a:ext>
            </a:extLst>
          </p:cNvPr>
          <p:cNvPicPr>
            <a:picLocks noChangeAspect="1"/>
          </p:cNvPicPr>
          <p:nvPr/>
        </p:nvPicPr>
        <p:blipFill rotWithShape="1">
          <a:blip r:embed="rId4"/>
          <a:srcRect t="31938" r="-1" b="6552"/>
          <a:stretch/>
        </p:blipFill>
        <p:spPr>
          <a:xfrm>
            <a:off x="-1" y="-1"/>
            <a:ext cx="12198915" cy="4220682"/>
          </a:xfrm>
          <a:prstGeom prst="rect">
            <a:avLst/>
          </a:prstGeom>
        </p:spPr>
      </p:pic>
    </p:spTree>
    <p:extLst>
      <p:ext uri="{BB962C8B-B14F-4D97-AF65-F5344CB8AC3E}">
        <p14:creationId xmlns:p14="http://schemas.microsoft.com/office/powerpoint/2010/main" val="3091163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395D3-6B6F-CB29-CF06-F19FFE37C8F3}"/>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ELK</a:t>
            </a:r>
          </a:p>
        </p:txBody>
      </p:sp>
      <p:sp>
        <p:nvSpPr>
          <p:cNvPr id="13" name="Rectangle 12">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graphics, diagram, graphic design, screenshot&#10;&#10;Description automatically generated">
            <a:extLst>
              <a:ext uri="{FF2B5EF4-FFF2-40B4-BE49-F238E27FC236}">
                <a16:creationId xmlns:a16="http://schemas.microsoft.com/office/drawing/2014/main" id="{327F23F6-7383-4EDC-B027-BBE7E52E8209}"/>
              </a:ext>
            </a:extLst>
          </p:cNvPr>
          <p:cNvPicPr>
            <a:picLocks noGrp="1" noChangeAspect="1"/>
          </p:cNvPicPr>
          <p:nvPr>
            <p:ph idx="4294967295"/>
          </p:nvPr>
        </p:nvPicPr>
        <p:blipFill rotWithShape="1">
          <a:blip r:embed="rId2"/>
          <a:stretch/>
        </p:blipFill>
        <p:spPr>
          <a:xfrm>
            <a:off x="1497097" y="1438360"/>
            <a:ext cx="5328816" cy="3835314"/>
          </a:xfrm>
          <a:prstGeom prst="rect">
            <a:avLst/>
          </a:prstGeom>
        </p:spPr>
      </p:pic>
    </p:spTree>
    <p:extLst>
      <p:ext uri="{BB962C8B-B14F-4D97-AF65-F5344CB8AC3E}">
        <p14:creationId xmlns:p14="http://schemas.microsoft.com/office/powerpoint/2010/main" val="3045677023"/>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F66-63D5-54EE-F790-57A632D09600}"/>
              </a:ext>
            </a:extLst>
          </p:cNvPr>
          <p:cNvSpPr>
            <a:spLocks noGrp="1"/>
          </p:cNvSpPr>
          <p:nvPr>
            <p:ph type="title"/>
          </p:nvPr>
        </p:nvSpPr>
        <p:spPr>
          <a:xfrm>
            <a:off x="1370693" y="4511814"/>
            <a:ext cx="9440034" cy="1130260"/>
          </a:xfrm>
        </p:spPr>
        <p:txBody>
          <a:bodyPr vert="horz" lIns="91440" tIns="45720" rIns="91440" bIns="45720" rtlCol="0" anchor="b">
            <a:normAutofit/>
          </a:bodyPr>
          <a:lstStyle/>
          <a:p>
            <a:r>
              <a:rPr lang="en-US" sz="4800"/>
              <a:t>Grafana</a:t>
            </a:r>
          </a:p>
        </p:txBody>
      </p:sp>
      <p:pic>
        <p:nvPicPr>
          <p:cNvPr id="18" name="Picture 17">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13" name="Content Placeholder 12" descr="A picture containing font, graphics, logo, text&#10;&#10;Description automatically generated">
            <a:extLst>
              <a:ext uri="{FF2B5EF4-FFF2-40B4-BE49-F238E27FC236}">
                <a16:creationId xmlns:a16="http://schemas.microsoft.com/office/drawing/2014/main" id="{6942C5CE-1F9B-028E-39C2-98EC27700D8E}"/>
              </a:ext>
            </a:extLst>
          </p:cNvPr>
          <p:cNvPicPr>
            <a:picLocks noGrp="1" noChangeAspect="1"/>
          </p:cNvPicPr>
          <p:nvPr>
            <p:ph sz="half" idx="4294967295"/>
          </p:nvPr>
        </p:nvPicPr>
        <p:blipFill>
          <a:blip r:embed="rId4"/>
          <a:stretch>
            <a:fillRect/>
          </a:stretch>
        </p:blipFill>
        <p:spPr>
          <a:xfrm>
            <a:off x="5283316" y="2077297"/>
            <a:ext cx="1614788" cy="1651157"/>
          </a:xfrm>
          <a:prstGeom prst="rect">
            <a:avLst/>
          </a:prstGeom>
        </p:spPr>
      </p:pic>
    </p:spTree>
    <p:extLst>
      <p:ext uri="{BB962C8B-B14F-4D97-AF65-F5344CB8AC3E}">
        <p14:creationId xmlns:p14="http://schemas.microsoft.com/office/powerpoint/2010/main" val="2365808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Content Placeholder 10" descr="A screenshot of a computer&#10;&#10;Description automatically generated with medium confidence">
            <a:extLst>
              <a:ext uri="{FF2B5EF4-FFF2-40B4-BE49-F238E27FC236}">
                <a16:creationId xmlns:a16="http://schemas.microsoft.com/office/drawing/2014/main" id="{AADE2F90-3ED1-15E6-8B2B-DFC13950F18F}"/>
              </a:ext>
            </a:extLst>
          </p:cNvPr>
          <p:cNvPicPr>
            <a:picLocks noChangeAspect="1"/>
          </p:cNvPicPr>
          <p:nvPr/>
        </p:nvPicPr>
        <p:blipFill rotWithShape="1">
          <a:blip r:embed="rId3"/>
          <a:srcRect t="10000"/>
          <a:stretch/>
        </p:blipFill>
        <p:spPr>
          <a:xfrm>
            <a:off x="20" y="10"/>
            <a:ext cx="12191980" cy="6857990"/>
          </a:xfrm>
          <a:prstGeom prst="rect">
            <a:avLst/>
          </a:prstGeom>
        </p:spPr>
      </p:pic>
    </p:spTree>
    <p:extLst>
      <p:ext uri="{BB962C8B-B14F-4D97-AF65-F5344CB8AC3E}">
        <p14:creationId xmlns:p14="http://schemas.microsoft.com/office/powerpoint/2010/main" val="1996872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EBE70B8-7D18-3777-990A-1475825C129C}"/>
              </a:ext>
            </a:extLst>
          </p:cNvPr>
          <p:cNvPicPr>
            <a:picLocks noGrp="1" noChangeAspect="1"/>
          </p:cNvPicPr>
          <p:nvPr>
            <p:ph idx="4294967295"/>
          </p:nvPr>
        </p:nvPicPr>
        <p:blipFill rotWithShape="1">
          <a:blip r:embed="rId4">
            <a:alphaModFix amt="35000"/>
          </a:blip>
          <a:srcRect b="14449"/>
          <a:stretch/>
        </p:blipFill>
        <p:spPr>
          <a:xfrm>
            <a:off x="20" y="10"/>
            <a:ext cx="12191980" cy="6857990"/>
          </a:xfrm>
          <a:prstGeom prst="rect">
            <a:avLst/>
          </a:prstGeom>
        </p:spPr>
      </p:pic>
      <p:sp>
        <p:nvSpPr>
          <p:cNvPr id="2" name="Title 1">
            <a:extLst>
              <a:ext uri="{FF2B5EF4-FFF2-40B4-BE49-F238E27FC236}">
                <a16:creationId xmlns:a16="http://schemas.microsoft.com/office/drawing/2014/main" id="{D4CD75A8-97D7-A424-FCAE-7E4701DE210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Splunk</a:t>
            </a:r>
          </a:p>
        </p:txBody>
      </p:sp>
    </p:spTree>
    <p:extLst>
      <p:ext uri="{BB962C8B-B14F-4D97-AF65-F5344CB8AC3E}">
        <p14:creationId xmlns:p14="http://schemas.microsoft.com/office/powerpoint/2010/main" val="565268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Versioning</a:t>
            </a:r>
          </a:p>
          <a:p>
            <a:pPr lvl="1"/>
            <a:r>
              <a:rPr lang="en-US" dirty="0"/>
              <a:t>When we make changes to our codebase</a:t>
            </a:r>
          </a:p>
          <a:p>
            <a:r>
              <a:rPr lang="en-US" dirty="0"/>
              <a:t>Change Management</a:t>
            </a:r>
          </a:p>
          <a:p>
            <a:pPr lvl="1"/>
            <a:r>
              <a:rPr lang="en-US" dirty="0"/>
              <a:t>Our approach to making and documenting changes</a:t>
            </a:r>
          </a:p>
          <a:p>
            <a:r>
              <a:rPr lang="en-US" dirty="0"/>
              <a:t>“Prod”</a:t>
            </a:r>
          </a:p>
          <a:p>
            <a:pPr lvl="1"/>
            <a:r>
              <a:rPr lang="en-US" dirty="0"/>
              <a:t>In production network</a:t>
            </a:r>
          </a:p>
          <a:p>
            <a:r>
              <a:rPr lang="en-US" dirty="0"/>
              <a:t>“Dev”</a:t>
            </a:r>
          </a:p>
          <a:p>
            <a:pPr lvl="1"/>
            <a:r>
              <a:rPr lang="en-US" dirty="0"/>
              <a:t>Development network/branch</a:t>
            </a:r>
          </a:p>
        </p:txBody>
      </p:sp>
    </p:spTree>
    <p:extLst>
      <p:ext uri="{BB962C8B-B14F-4D97-AF65-F5344CB8AC3E}">
        <p14:creationId xmlns:p14="http://schemas.microsoft.com/office/powerpoint/2010/main" val="167153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94B7B-D0E9-2E33-AC5D-3798F0D1F16C}"/>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a:t>Knowing When To Revert</a:t>
            </a:r>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376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art, symbol, cartoon&#10;&#10;Description automatically generated">
            <a:extLst>
              <a:ext uri="{FF2B5EF4-FFF2-40B4-BE49-F238E27FC236}">
                <a16:creationId xmlns:a16="http://schemas.microsoft.com/office/drawing/2014/main" id="{9E109E96-285B-FA50-6183-E4E721141F3C}"/>
              </a:ext>
            </a:extLst>
          </p:cNvPr>
          <p:cNvPicPr>
            <a:picLocks noChangeAspect="1"/>
          </p:cNvPicPr>
          <p:nvPr/>
        </p:nvPicPr>
        <p:blipFill rotWithShape="1">
          <a:blip r:embed="rId4"/>
          <a:srcRect l="16595" r="16744"/>
          <a:stretch/>
        </p:blipFill>
        <p:spPr>
          <a:xfrm>
            <a:off x="4455161" y="967532"/>
            <a:ext cx="3281678" cy="4922936"/>
          </a:xfrm>
          <a:prstGeom prst="rect">
            <a:avLst/>
          </a:prstGeom>
          <a:ln w="190500">
            <a:solidFill>
              <a:schemeClr val="tx1">
                <a:alpha val="7000"/>
              </a:schemeClr>
            </a:solidFill>
          </a:ln>
        </p:spPr>
      </p:pic>
    </p:spTree>
    <p:extLst>
      <p:ext uri="{BB962C8B-B14F-4D97-AF65-F5344CB8AC3E}">
        <p14:creationId xmlns:p14="http://schemas.microsoft.com/office/powerpoint/2010/main" val="2909401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Graph on document with pen">
            <a:extLst>
              <a:ext uri="{FF2B5EF4-FFF2-40B4-BE49-F238E27FC236}">
                <a16:creationId xmlns:a16="http://schemas.microsoft.com/office/drawing/2014/main" id="{F53DFB1E-B4BC-AC22-322D-71691328343B}"/>
              </a:ext>
            </a:extLst>
          </p:cNvPr>
          <p:cNvPicPr>
            <a:picLocks noChangeAspect="1"/>
          </p:cNvPicPr>
          <p:nvPr/>
        </p:nvPicPr>
        <p:blipFill rotWithShape="1">
          <a:blip r:embed="rId3">
            <a:alphaModFix amt="25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B149030D-9301-69CE-9332-0270581CADDA}"/>
              </a:ext>
            </a:extLst>
          </p:cNvPr>
          <p:cNvSpPr>
            <a:spLocks noGrp="1"/>
          </p:cNvSpPr>
          <p:nvPr>
            <p:ph type="title"/>
          </p:nvPr>
        </p:nvSpPr>
        <p:spPr>
          <a:xfrm>
            <a:off x="913795" y="609600"/>
            <a:ext cx="10353762" cy="970450"/>
          </a:xfrm>
        </p:spPr>
        <p:txBody>
          <a:bodyPr>
            <a:normAutofit/>
          </a:bodyPr>
          <a:lstStyle/>
          <a:p>
            <a:r>
              <a:rPr lang="en-US" dirty="0"/>
              <a:t>Practical Deployment Tips</a:t>
            </a:r>
          </a:p>
        </p:txBody>
      </p:sp>
      <p:sp>
        <p:nvSpPr>
          <p:cNvPr id="12" name="Content Placeholder 2">
            <a:extLst>
              <a:ext uri="{FF2B5EF4-FFF2-40B4-BE49-F238E27FC236}">
                <a16:creationId xmlns:a16="http://schemas.microsoft.com/office/drawing/2014/main" id="{2997CEA2-FF6E-A1AB-9E97-0C341BFF8BE5}"/>
              </a:ext>
            </a:extLst>
          </p:cNvPr>
          <p:cNvSpPr>
            <a:spLocks noGrp="1"/>
          </p:cNvSpPr>
          <p:nvPr>
            <p:ph idx="1"/>
          </p:nvPr>
        </p:nvSpPr>
        <p:spPr>
          <a:xfrm>
            <a:off x="913795" y="1732449"/>
            <a:ext cx="10353762" cy="4058751"/>
          </a:xfrm>
        </p:spPr>
        <p:txBody>
          <a:bodyPr anchor="ctr">
            <a:normAutofit/>
          </a:bodyPr>
          <a:lstStyle/>
          <a:p>
            <a:r>
              <a:rPr lang="en-US" dirty="0"/>
              <a:t>Plan code deployment thoroughly!</a:t>
            </a:r>
          </a:p>
          <a:p>
            <a:r>
              <a:rPr lang="en-US" dirty="0"/>
              <a:t>Avoid pushing updates on Fridays and at the end of the month</a:t>
            </a:r>
          </a:p>
          <a:p>
            <a:r>
              <a:rPr lang="en-US" dirty="0"/>
              <a:t>Avoid pushing updates just before major holidays</a:t>
            </a:r>
          </a:p>
          <a:p>
            <a:r>
              <a:rPr lang="en-US" dirty="0"/>
              <a:t>Assign a point-person for deployment</a:t>
            </a:r>
          </a:p>
          <a:p>
            <a:pPr lvl="1"/>
            <a:r>
              <a:rPr lang="en-US" dirty="0"/>
              <a:t>Diversify your point person from release-to-release</a:t>
            </a:r>
          </a:p>
          <a:p>
            <a:pPr lvl="1"/>
            <a:endParaRPr lang="en-US" dirty="0"/>
          </a:p>
        </p:txBody>
      </p:sp>
    </p:spTree>
    <p:extLst>
      <p:ext uri="{BB962C8B-B14F-4D97-AF65-F5344CB8AC3E}">
        <p14:creationId xmlns:p14="http://schemas.microsoft.com/office/powerpoint/2010/main" val="3139182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Smiley face sticky notes">
            <a:extLst>
              <a:ext uri="{FF2B5EF4-FFF2-40B4-BE49-F238E27FC236}">
                <a16:creationId xmlns:a16="http://schemas.microsoft.com/office/drawing/2014/main" id="{F5D831C6-3160-5DD4-4D46-6EB1DFC3CD25}"/>
              </a:ext>
            </a:extLst>
          </p:cNvPr>
          <p:cNvPicPr>
            <a:picLocks noChangeAspect="1"/>
          </p:cNvPicPr>
          <p:nvPr/>
        </p:nvPicPr>
        <p:blipFill rotWithShape="1">
          <a:blip r:embed="rId4"/>
          <a:srcRect t="10379" b="5351"/>
          <a:stretch/>
        </p:blipFill>
        <p:spPr>
          <a:xfrm>
            <a:off x="20" y="10"/>
            <a:ext cx="12191980" cy="6857990"/>
          </a:xfrm>
          <a:prstGeom prst="rect">
            <a:avLst/>
          </a:prstGeom>
        </p:spPr>
      </p:pic>
      <p:sp useBgFill="1">
        <p:nvSpPr>
          <p:cNvPr id="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886D6D3-8A39-1EDC-7AC1-CA5332FFE0EA}"/>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a:t>Regular Expressions</a:t>
            </a:r>
          </a:p>
        </p:txBody>
      </p:sp>
    </p:spTree>
    <p:extLst>
      <p:ext uri="{BB962C8B-B14F-4D97-AF65-F5344CB8AC3E}">
        <p14:creationId xmlns:p14="http://schemas.microsoft.com/office/powerpoint/2010/main" val="3439669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73D7-A5EF-62B1-1550-9E9B2F098E08}"/>
              </a:ext>
            </a:extLst>
          </p:cNvPr>
          <p:cNvSpPr>
            <a:spLocks noGrp="1"/>
          </p:cNvSpPr>
          <p:nvPr>
            <p:ph type="title"/>
          </p:nvPr>
        </p:nvSpPr>
        <p:spPr/>
        <p:txBody>
          <a:bodyPr/>
          <a:lstStyle/>
          <a:p>
            <a:r>
              <a:rPr lang="en-US" dirty="0"/>
              <a:t>What Is Regex?</a:t>
            </a:r>
          </a:p>
        </p:txBody>
      </p:sp>
      <p:sp>
        <p:nvSpPr>
          <p:cNvPr id="5" name="Content Placeholder 4">
            <a:extLst>
              <a:ext uri="{FF2B5EF4-FFF2-40B4-BE49-F238E27FC236}">
                <a16:creationId xmlns:a16="http://schemas.microsoft.com/office/drawing/2014/main" id="{E12E74F5-4822-B176-542D-8808225FDE83}"/>
              </a:ext>
            </a:extLst>
          </p:cNvPr>
          <p:cNvSpPr>
            <a:spLocks noGrp="1"/>
          </p:cNvSpPr>
          <p:nvPr>
            <p:ph idx="1"/>
          </p:nvPr>
        </p:nvSpPr>
        <p:spPr/>
        <p:txBody>
          <a:bodyPr/>
          <a:lstStyle/>
          <a:p>
            <a:r>
              <a:rPr lang="en-US" dirty="0"/>
              <a:t>Our way of parsing large volumes of data</a:t>
            </a:r>
          </a:p>
          <a:p>
            <a:r>
              <a:rPr lang="en-US" dirty="0"/>
              <a:t>Strings-based method of searching</a:t>
            </a:r>
          </a:p>
          <a:p>
            <a:r>
              <a:rPr lang="en-US" dirty="0"/>
              <a:t>Matches patterns rather than exact literal character strings</a:t>
            </a:r>
          </a:p>
        </p:txBody>
      </p:sp>
    </p:spTree>
    <p:extLst>
      <p:ext uri="{BB962C8B-B14F-4D97-AF65-F5344CB8AC3E}">
        <p14:creationId xmlns:p14="http://schemas.microsoft.com/office/powerpoint/2010/main" val="359803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BB458-A027-508C-EF00-F1C952631CAB}"/>
              </a:ext>
            </a:extLst>
          </p:cNvPr>
          <p:cNvSpPr>
            <a:spLocks noGrp="1"/>
          </p:cNvSpPr>
          <p:nvPr>
            <p:ph type="title"/>
          </p:nvPr>
        </p:nvSpPr>
        <p:spPr/>
        <p:txBody>
          <a:bodyPr/>
          <a:lstStyle/>
          <a:p>
            <a:r>
              <a:rPr lang="en-US" dirty="0"/>
              <a:t>How We’re Used To Searching</a:t>
            </a:r>
          </a:p>
        </p:txBody>
      </p:sp>
      <p:pic>
        <p:nvPicPr>
          <p:cNvPr id="5" name="Content Placeholder 4" descr="A screenshot of a computer&#10;&#10;Description automatically generated">
            <a:extLst>
              <a:ext uri="{FF2B5EF4-FFF2-40B4-BE49-F238E27FC236}">
                <a16:creationId xmlns:a16="http://schemas.microsoft.com/office/drawing/2014/main" id="{A4079FE9-D36E-944A-12BA-94331E234B8E}"/>
              </a:ext>
            </a:extLst>
          </p:cNvPr>
          <p:cNvPicPr>
            <a:picLocks noGrp="1" noChangeAspect="1"/>
          </p:cNvPicPr>
          <p:nvPr>
            <p:ph idx="1"/>
          </p:nvPr>
        </p:nvPicPr>
        <p:blipFill>
          <a:blip r:embed="rId3"/>
          <a:stretch>
            <a:fillRect/>
          </a:stretch>
        </p:blipFill>
        <p:spPr>
          <a:xfrm>
            <a:off x="2547601" y="1731963"/>
            <a:ext cx="7087272" cy="4059237"/>
          </a:xfrm>
        </p:spPr>
      </p:pic>
    </p:spTree>
    <p:extLst>
      <p:ext uri="{BB962C8B-B14F-4D97-AF65-F5344CB8AC3E}">
        <p14:creationId xmlns:p14="http://schemas.microsoft.com/office/powerpoint/2010/main" val="443420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89E365-D86E-C432-4C33-9594C8174890}"/>
              </a:ext>
            </a:extLst>
          </p:cNvPr>
          <p:cNvSpPr>
            <a:spLocks noGrp="1"/>
          </p:cNvSpPr>
          <p:nvPr>
            <p:ph type="title"/>
          </p:nvPr>
        </p:nvSpPr>
        <p:spPr>
          <a:xfrm>
            <a:off x="4377626" y="966851"/>
            <a:ext cx="6889930" cy="4626864"/>
          </a:xfrm>
          <a:effectLst/>
        </p:spPr>
        <p:txBody>
          <a:bodyPr vert="horz" lIns="91440" tIns="45720" rIns="91440" bIns="45720" rtlCol="0" anchor="ctr">
            <a:normAutofit/>
          </a:bodyPr>
          <a:lstStyle/>
          <a:p>
            <a:pPr algn="l"/>
            <a:r>
              <a:rPr lang="en-US" sz="5000"/>
              <a:t>So What?</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70949"/>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8B6C-B106-E530-592D-1DEB1A136D04}"/>
              </a:ext>
            </a:extLst>
          </p:cNvPr>
          <p:cNvSpPr>
            <a:spLocks noGrp="1"/>
          </p:cNvSpPr>
          <p:nvPr>
            <p:ph type="title"/>
          </p:nvPr>
        </p:nvSpPr>
        <p:spPr/>
        <p:txBody>
          <a:bodyPr/>
          <a:lstStyle/>
          <a:p>
            <a:r>
              <a:rPr lang="en-US" dirty="0"/>
              <a:t>Problems Regex Solves</a:t>
            </a:r>
          </a:p>
        </p:txBody>
      </p:sp>
      <p:sp>
        <p:nvSpPr>
          <p:cNvPr id="3" name="Content Placeholder 2">
            <a:extLst>
              <a:ext uri="{FF2B5EF4-FFF2-40B4-BE49-F238E27FC236}">
                <a16:creationId xmlns:a16="http://schemas.microsoft.com/office/drawing/2014/main" id="{5A7FE219-CFAF-ABC4-A302-4B2814F304B6}"/>
              </a:ext>
            </a:extLst>
          </p:cNvPr>
          <p:cNvSpPr>
            <a:spLocks noGrp="1"/>
          </p:cNvSpPr>
          <p:nvPr>
            <p:ph idx="1"/>
          </p:nvPr>
        </p:nvSpPr>
        <p:spPr/>
        <p:txBody>
          <a:bodyPr/>
          <a:lstStyle/>
          <a:p>
            <a:r>
              <a:rPr lang="en-US" dirty="0"/>
              <a:t>What if we want to find information we don’t know exists?</a:t>
            </a:r>
          </a:p>
          <a:p>
            <a:r>
              <a:rPr lang="en-US" dirty="0"/>
              <a:t>What if we want to collect all of the information in a log with one specific feature?</a:t>
            </a:r>
          </a:p>
          <a:p>
            <a:pPr lvl="1"/>
            <a:r>
              <a:rPr lang="en-US" dirty="0"/>
              <a:t>Emails?</a:t>
            </a:r>
          </a:p>
          <a:p>
            <a:pPr lvl="1"/>
            <a:r>
              <a:rPr lang="en-US" dirty="0"/>
              <a:t>IP addresses?</a:t>
            </a:r>
          </a:p>
          <a:p>
            <a:pPr lvl="1"/>
            <a:r>
              <a:rPr lang="en-US" dirty="0"/>
              <a:t>Telephone numbers?</a:t>
            </a:r>
          </a:p>
          <a:p>
            <a:r>
              <a:rPr lang="en-US" dirty="0"/>
              <a:t>What if we only have a pattern we recognize, but not a full list of filenames?</a:t>
            </a:r>
          </a:p>
        </p:txBody>
      </p:sp>
    </p:spTree>
    <p:extLst>
      <p:ext uri="{BB962C8B-B14F-4D97-AF65-F5344CB8AC3E}">
        <p14:creationId xmlns:p14="http://schemas.microsoft.com/office/powerpoint/2010/main" val="1577515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8CB0B-33BB-515B-0ECE-2BD35F23192B}"/>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Regex Example</a:t>
            </a:r>
          </a:p>
        </p:txBody>
      </p:sp>
      <p:sp>
        <p:nvSpPr>
          <p:cNvPr id="10" name="Rectangle 9">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screenshot, font, number&#10;&#10;Description automatically generated">
            <a:extLst>
              <a:ext uri="{FF2B5EF4-FFF2-40B4-BE49-F238E27FC236}">
                <a16:creationId xmlns:a16="http://schemas.microsoft.com/office/drawing/2014/main" id="{B24BC719-3EE3-2265-63AB-BE70EE9BBD13}"/>
              </a:ext>
            </a:extLst>
          </p:cNvPr>
          <p:cNvPicPr>
            <a:picLocks noChangeAspect="1"/>
          </p:cNvPicPr>
          <p:nvPr/>
        </p:nvPicPr>
        <p:blipFill>
          <a:blip r:embed="rId2"/>
          <a:stretch>
            <a:fillRect/>
          </a:stretch>
        </p:blipFill>
        <p:spPr>
          <a:xfrm>
            <a:off x="1380489" y="1722170"/>
            <a:ext cx="5562032" cy="3267693"/>
          </a:xfrm>
          <a:prstGeom prst="rect">
            <a:avLst/>
          </a:prstGeom>
        </p:spPr>
      </p:pic>
    </p:spTree>
    <p:extLst>
      <p:ext uri="{BB962C8B-B14F-4D97-AF65-F5344CB8AC3E}">
        <p14:creationId xmlns:p14="http://schemas.microsoft.com/office/powerpoint/2010/main" val="3856515089"/>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C0D9-F764-848A-3BF2-A77780090C1F}"/>
              </a:ext>
            </a:extLst>
          </p:cNvPr>
          <p:cNvSpPr>
            <a:spLocks noGrp="1"/>
          </p:cNvSpPr>
          <p:nvPr>
            <p:ph type="title"/>
          </p:nvPr>
        </p:nvSpPr>
        <p:spPr/>
        <p:txBody>
          <a:bodyPr/>
          <a:lstStyle/>
          <a:p>
            <a:r>
              <a:rPr lang="en-US" dirty="0"/>
              <a:t>Try Regex Yourself!</a:t>
            </a:r>
          </a:p>
        </p:txBody>
      </p:sp>
      <p:sp>
        <p:nvSpPr>
          <p:cNvPr id="3" name="Content Placeholder 2">
            <a:extLst>
              <a:ext uri="{FF2B5EF4-FFF2-40B4-BE49-F238E27FC236}">
                <a16:creationId xmlns:a16="http://schemas.microsoft.com/office/drawing/2014/main" id="{ECA96FA2-D6FD-5FDC-ED74-B1835A97A854}"/>
              </a:ext>
            </a:extLst>
          </p:cNvPr>
          <p:cNvSpPr>
            <a:spLocks noGrp="1"/>
          </p:cNvSpPr>
          <p:nvPr>
            <p:ph idx="1"/>
          </p:nvPr>
        </p:nvSpPr>
        <p:spPr/>
        <p:txBody>
          <a:bodyPr/>
          <a:lstStyle/>
          <a:p>
            <a:r>
              <a:rPr lang="en-US" dirty="0">
                <a:hlinkClick r:id="rId3"/>
              </a:rPr>
              <a:t>https://regexr.com/</a:t>
            </a:r>
            <a:endParaRPr lang="en-US" dirty="0"/>
          </a:p>
          <a:p>
            <a:r>
              <a:rPr lang="en-US" dirty="0">
                <a:hlinkClick r:id="rId4"/>
              </a:rPr>
              <a:t>https://www.regextester.com</a:t>
            </a:r>
            <a:endParaRPr lang="en-US" dirty="0"/>
          </a:p>
          <a:p>
            <a:r>
              <a:rPr lang="en-US" dirty="0">
                <a:hlinkClick r:id="rId5"/>
              </a:rPr>
              <a:t>https://regex101.com/</a:t>
            </a:r>
            <a:endParaRPr lang="en-US" dirty="0"/>
          </a:p>
          <a:p>
            <a:endParaRPr lang="en-US" dirty="0"/>
          </a:p>
          <a:p>
            <a:endParaRPr lang="en-US" dirty="0"/>
          </a:p>
        </p:txBody>
      </p:sp>
    </p:spTree>
    <p:extLst>
      <p:ext uri="{BB962C8B-B14F-4D97-AF65-F5344CB8AC3E}">
        <p14:creationId xmlns:p14="http://schemas.microsoft.com/office/powerpoint/2010/main" val="832374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540ED7E-4309-4CF9-9C8D-82E304E02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FA604-226C-F96A-A62C-2A0135008109}"/>
              </a:ext>
            </a:extLst>
          </p:cNvPr>
          <p:cNvSpPr>
            <a:spLocks noGrp="1"/>
          </p:cNvSpPr>
          <p:nvPr>
            <p:ph type="title"/>
          </p:nvPr>
        </p:nvSpPr>
        <p:spPr>
          <a:xfrm>
            <a:off x="6648857" y="965196"/>
            <a:ext cx="4583022" cy="2633146"/>
          </a:xfrm>
        </p:spPr>
        <p:txBody>
          <a:bodyPr vert="horz" lIns="91440" tIns="45720" rIns="91440" bIns="45720" rtlCol="0" anchor="b">
            <a:normAutofit/>
          </a:bodyPr>
          <a:lstStyle/>
          <a:p>
            <a:r>
              <a:rPr lang="en-US" sz="5400">
                <a:ln>
                  <a:solidFill>
                    <a:srgbClr val="000000">
                      <a:alpha val="9804"/>
                    </a:srgbClr>
                  </a:solidFill>
                </a:ln>
                <a:solidFill>
                  <a:srgbClr val="DADADA"/>
                </a:solidFill>
              </a:rPr>
              <a:t>Versioning</a:t>
            </a:r>
          </a:p>
        </p:txBody>
      </p:sp>
      <p:sp>
        <p:nvSpPr>
          <p:cNvPr id="21" name="Rectangle 20">
            <a:extLst>
              <a:ext uri="{FF2B5EF4-FFF2-40B4-BE49-F238E27FC236}">
                <a16:creationId xmlns:a16="http://schemas.microsoft.com/office/drawing/2014/main" id="{CA8ACC6B-EC7C-4E3C-8D08-C0A3AA407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5042779" cy="4781641"/>
          </a:xfrm>
          <a:prstGeom prst="rect">
            <a:avLst/>
          </a:prstGeom>
          <a:solidFill>
            <a:schemeClr val="bg1"/>
          </a:solidFill>
          <a:ln w="190500">
            <a:solidFill>
              <a:srgbClr val="F2F2F2">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black, darkness&#10;&#10;Description automatically generated">
            <a:extLst>
              <a:ext uri="{FF2B5EF4-FFF2-40B4-BE49-F238E27FC236}">
                <a16:creationId xmlns:a16="http://schemas.microsoft.com/office/drawing/2014/main" id="{68E169A0-3D39-4F4C-428E-78D30D2210C3}"/>
              </a:ext>
            </a:extLst>
          </p:cNvPr>
          <p:cNvPicPr>
            <a:picLocks noChangeAspect="1"/>
          </p:cNvPicPr>
          <p:nvPr/>
        </p:nvPicPr>
        <p:blipFill>
          <a:blip r:embed="rId3"/>
          <a:stretch>
            <a:fillRect/>
          </a:stretch>
        </p:blipFill>
        <p:spPr>
          <a:xfrm>
            <a:off x="1532967" y="1438360"/>
            <a:ext cx="3835314" cy="3835314"/>
          </a:xfrm>
          <a:prstGeom prst="rect">
            <a:avLst/>
          </a:prstGeom>
        </p:spPr>
      </p:pic>
    </p:spTree>
    <p:extLst>
      <p:ext uri="{BB962C8B-B14F-4D97-AF65-F5344CB8AC3E}">
        <p14:creationId xmlns:p14="http://schemas.microsoft.com/office/powerpoint/2010/main" val="427641117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2"/>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2666236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F1CB-E553-9DAC-5D99-1FB57127AED6}"/>
              </a:ext>
            </a:extLst>
          </p:cNvPr>
          <p:cNvSpPr>
            <a:spLocks noGrp="1"/>
          </p:cNvSpPr>
          <p:nvPr>
            <p:ph type="title"/>
          </p:nvPr>
        </p:nvSpPr>
        <p:spPr>
          <a:xfrm>
            <a:off x="5369441" y="1233378"/>
            <a:ext cx="5441285" cy="2364964"/>
          </a:xfrm>
        </p:spPr>
        <p:txBody>
          <a:bodyPr vert="horz" lIns="91440" tIns="45720" rIns="91440" bIns="45720" rtlCol="0" anchor="b">
            <a:normAutofit/>
          </a:bodyPr>
          <a:lstStyle/>
          <a:p>
            <a:pPr>
              <a:lnSpc>
                <a:spcPct val="90000"/>
              </a:lnSpc>
            </a:pPr>
            <a:r>
              <a:rPr lang="en-US" sz="5400"/>
              <a:t>How Do We Apply The SDLC As Managers?</a:t>
            </a:r>
          </a:p>
        </p:txBody>
      </p:sp>
      <p:pic>
        <p:nvPicPr>
          <p:cNvPr id="9" name="Picture 8">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6" name="Graphic 5" descr="Office Worker">
            <a:extLst>
              <a:ext uri="{FF2B5EF4-FFF2-40B4-BE49-F238E27FC236}">
                <a16:creationId xmlns:a16="http://schemas.microsoft.com/office/drawing/2014/main" id="{799B38AE-965C-9784-A8BA-7A09E58DD6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339" y="1427660"/>
            <a:ext cx="3551912" cy="3551912"/>
          </a:xfrm>
          <a:prstGeom prst="rect">
            <a:avLst/>
          </a:prstGeom>
        </p:spPr>
      </p:pic>
    </p:spTree>
    <p:extLst>
      <p:ext uri="{BB962C8B-B14F-4D97-AF65-F5344CB8AC3E}">
        <p14:creationId xmlns:p14="http://schemas.microsoft.com/office/powerpoint/2010/main" val="2835957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10F1A-9F06-9AA2-2758-236307632851}"/>
              </a:ext>
            </a:extLst>
          </p:cNvPr>
          <p:cNvSpPr>
            <a:spLocks noGrp="1"/>
          </p:cNvSpPr>
          <p:nvPr>
            <p:ph type="title"/>
          </p:nvPr>
        </p:nvSpPr>
        <p:spPr>
          <a:xfrm>
            <a:off x="4377626" y="966851"/>
            <a:ext cx="6889930" cy="4626864"/>
          </a:xfrm>
          <a:effectLst/>
        </p:spPr>
        <p:txBody>
          <a:bodyPr vert="horz" lIns="91440" tIns="45720" rIns="91440" bIns="45720" rtlCol="0" anchor="ctr">
            <a:normAutofit/>
          </a:bodyPr>
          <a:lstStyle/>
          <a:p>
            <a:pPr algn="l"/>
            <a:r>
              <a:rPr lang="en-US" sz="5000"/>
              <a:t>Finer Points of SDLC Application</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822649"/>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5C4FE-0A49-8769-FC71-307596BE5C3B}"/>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t>Advice: </a:t>
            </a:r>
            <a:br>
              <a:rPr lang="en-US"/>
            </a:br>
            <a:r>
              <a:rPr lang="en-US"/>
              <a:t>Be Flexible!</a:t>
            </a:r>
          </a:p>
        </p:txBody>
      </p:sp>
      <p:sp>
        <p:nvSpPr>
          <p:cNvPr id="13" name="Rectangle 12">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alance, computer, elbow, physical fitness&#10;&#10;Description automatically generated">
            <a:extLst>
              <a:ext uri="{FF2B5EF4-FFF2-40B4-BE49-F238E27FC236}">
                <a16:creationId xmlns:a16="http://schemas.microsoft.com/office/drawing/2014/main" id="{E5AD3FEB-4C5A-B5EA-E5F5-CBA5E599340E}"/>
              </a:ext>
            </a:extLst>
          </p:cNvPr>
          <p:cNvPicPr>
            <a:picLocks noChangeAspect="1"/>
          </p:cNvPicPr>
          <p:nvPr/>
        </p:nvPicPr>
        <p:blipFill rotWithShape="1">
          <a:blip r:embed="rId4"/>
          <a:srcRect r="3495"/>
          <a:stretch/>
        </p:blipFill>
        <p:spPr>
          <a:xfrm>
            <a:off x="1380489" y="1438360"/>
            <a:ext cx="5562032" cy="3835314"/>
          </a:xfrm>
          <a:prstGeom prst="rect">
            <a:avLst/>
          </a:prstGeom>
        </p:spPr>
      </p:pic>
    </p:spTree>
    <p:extLst>
      <p:ext uri="{BB962C8B-B14F-4D97-AF65-F5344CB8AC3E}">
        <p14:creationId xmlns:p14="http://schemas.microsoft.com/office/powerpoint/2010/main" val="163151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Work tools and supplies">
            <a:extLst>
              <a:ext uri="{FF2B5EF4-FFF2-40B4-BE49-F238E27FC236}">
                <a16:creationId xmlns:a16="http://schemas.microsoft.com/office/drawing/2014/main" id="{E4BA8FF5-CEB0-5007-FA3E-24BBDDFF102B}"/>
              </a:ext>
            </a:extLst>
          </p:cNvPr>
          <p:cNvPicPr>
            <a:picLocks noChangeAspect="1"/>
          </p:cNvPicPr>
          <p:nvPr/>
        </p:nvPicPr>
        <p:blipFill rotWithShape="1">
          <a:blip r:embed="rId4">
            <a:alphaModFix amt="35000"/>
          </a:blip>
          <a:srcRect t="6163" b="956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3C8AE9-D617-312C-E6A7-EAE6F27EFFD5}"/>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Use Our Tools</a:t>
            </a:r>
          </a:p>
        </p:txBody>
      </p:sp>
    </p:spTree>
    <p:extLst>
      <p:ext uri="{BB962C8B-B14F-4D97-AF65-F5344CB8AC3E}">
        <p14:creationId xmlns:p14="http://schemas.microsoft.com/office/powerpoint/2010/main" val="327295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719D-5BA5-3E3E-4B9F-F536BFF9E4D1}"/>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6000" dirty="0"/>
              <a:t>Here’s A Secret:</a:t>
            </a:r>
          </a:p>
        </p:txBody>
      </p:sp>
      <p:sp>
        <p:nvSpPr>
          <p:cNvPr id="3" name="Content Placeholder 2">
            <a:extLst>
              <a:ext uri="{FF2B5EF4-FFF2-40B4-BE49-F238E27FC236}">
                <a16:creationId xmlns:a16="http://schemas.microsoft.com/office/drawing/2014/main" id="{3A6A1771-603D-08F0-6898-2FAEDD5CCD5F}"/>
              </a:ext>
            </a:extLst>
          </p:cNvPr>
          <p:cNvSpPr>
            <a:spLocks noGrp="1"/>
          </p:cNvSpPr>
          <p:nvPr>
            <p:ph sz="half" idx="1"/>
          </p:nvPr>
        </p:nvSpPr>
        <p:spPr>
          <a:xfrm>
            <a:off x="8094617" y="3598339"/>
            <a:ext cx="3137262" cy="1675335"/>
          </a:xfrm>
        </p:spPr>
        <p:txBody>
          <a:bodyPr vert="horz" lIns="91440" tIns="45720" rIns="91440" bIns="45720" rtlCol="0" anchor="t">
            <a:normAutofit/>
          </a:bodyPr>
          <a:lstStyle/>
          <a:p>
            <a:pPr marL="0" indent="0" algn="ctr">
              <a:buNone/>
            </a:pPr>
            <a:r>
              <a:rPr lang="en-US" sz="2400" dirty="0">
                <a:solidFill>
                  <a:srgbClr val="AC7563"/>
                </a:solidFill>
              </a:rPr>
              <a:t>The SDLC can be done out of order</a:t>
            </a:r>
          </a:p>
          <a:p>
            <a:pPr marL="0" indent="0" algn="ctr">
              <a:buNone/>
            </a:pPr>
            <a:r>
              <a:rPr lang="en-US" sz="1600" dirty="0">
                <a:solidFill>
                  <a:srgbClr val="AC7563"/>
                </a:solidFill>
              </a:rPr>
              <a:t>(Within reason, of course)</a:t>
            </a:r>
          </a:p>
        </p:txBody>
      </p:sp>
      <p:sp>
        <p:nvSpPr>
          <p:cNvPr id="12" name="Rectangle 10">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miling for the camera&#10;&#10;Description automatically generated with low confidence">
            <a:extLst>
              <a:ext uri="{FF2B5EF4-FFF2-40B4-BE49-F238E27FC236}">
                <a16:creationId xmlns:a16="http://schemas.microsoft.com/office/drawing/2014/main" id="{DA769A79-8E99-43CD-DFF4-DEA557CA8D44}"/>
              </a:ext>
            </a:extLst>
          </p:cNvPr>
          <p:cNvPicPr>
            <a:picLocks noChangeAspect="1"/>
          </p:cNvPicPr>
          <p:nvPr/>
        </p:nvPicPr>
        <p:blipFill rotWithShape="1">
          <a:blip r:embed="rId4"/>
          <a:srcRect t="8669" r="-1" b="-1"/>
          <a:stretch/>
        </p:blipFill>
        <p:spPr>
          <a:xfrm>
            <a:off x="1380489" y="1438360"/>
            <a:ext cx="5562032" cy="3835314"/>
          </a:xfrm>
          <a:prstGeom prst="rect">
            <a:avLst/>
          </a:prstGeom>
        </p:spPr>
      </p:pic>
    </p:spTree>
    <p:extLst>
      <p:ext uri="{BB962C8B-B14F-4D97-AF65-F5344CB8AC3E}">
        <p14:creationId xmlns:p14="http://schemas.microsoft.com/office/powerpoint/2010/main" val="2672601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8" name="Content Placeholder 5">
            <a:extLst>
              <a:ext uri="{FF2B5EF4-FFF2-40B4-BE49-F238E27FC236}">
                <a16:creationId xmlns:a16="http://schemas.microsoft.com/office/drawing/2014/main" id="{535472FD-2BEB-3071-3D6D-C68321712DA6}"/>
              </a:ext>
            </a:extLst>
          </p:cNvPr>
          <p:cNvGraphicFramePr>
            <a:graphicFrameLocks noGrp="1"/>
          </p:cNvGraphicFramePr>
          <p:nvPr>
            <p:ph idx="1"/>
            <p:extLst>
              <p:ext uri="{D42A27DB-BD31-4B8C-83A1-F6EECF244321}">
                <p14:modId xmlns:p14="http://schemas.microsoft.com/office/powerpoint/2010/main" val="370592914"/>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61789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0519-BB2B-5B07-4955-1D47E4DE14E2}"/>
              </a:ext>
            </a:extLst>
          </p:cNvPr>
          <p:cNvSpPr>
            <a:spLocks noGrp="1"/>
          </p:cNvSpPr>
          <p:nvPr>
            <p:ph type="title"/>
          </p:nvPr>
        </p:nvSpPr>
        <p:spPr>
          <a:xfrm>
            <a:off x="5369441" y="1233378"/>
            <a:ext cx="5441285" cy="2364964"/>
          </a:xfrm>
        </p:spPr>
        <p:txBody>
          <a:bodyPr vert="horz" lIns="91440" tIns="45720" rIns="91440" bIns="45720" rtlCol="0" anchor="b">
            <a:normAutofit/>
          </a:bodyPr>
          <a:lstStyle/>
          <a:p>
            <a:r>
              <a:rPr lang="en-US" sz="5400"/>
              <a:t>Emily’s Opinion Moment</a:t>
            </a:r>
          </a:p>
        </p:txBody>
      </p:sp>
      <p:pic>
        <p:nvPicPr>
          <p:cNvPr id="9" name="Picture 8">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6" name="Graphic 5" descr="Thought bubble">
            <a:extLst>
              <a:ext uri="{FF2B5EF4-FFF2-40B4-BE49-F238E27FC236}">
                <a16:creationId xmlns:a16="http://schemas.microsoft.com/office/drawing/2014/main" id="{9BC56990-0474-B2D0-7ABA-BDABB357B7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339" y="1427660"/>
            <a:ext cx="3551912" cy="3551912"/>
          </a:xfrm>
          <a:prstGeom prst="rect">
            <a:avLst/>
          </a:prstGeom>
        </p:spPr>
      </p:pic>
    </p:spTree>
    <p:extLst>
      <p:ext uri="{BB962C8B-B14F-4D97-AF65-F5344CB8AC3E}">
        <p14:creationId xmlns:p14="http://schemas.microsoft.com/office/powerpoint/2010/main" val="156742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character inside a cage&#10;&#10;Description automatically generated with low confidence">
            <a:extLst>
              <a:ext uri="{FF2B5EF4-FFF2-40B4-BE49-F238E27FC236}">
                <a16:creationId xmlns:a16="http://schemas.microsoft.com/office/drawing/2014/main" id="{767D7D7D-3972-5AF8-A712-CC599DBBDEB2}"/>
              </a:ext>
            </a:extLst>
          </p:cNvPr>
          <p:cNvPicPr>
            <a:picLocks noChangeAspect="1"/>
          </p:cNvPicPr>
          <p:nvPr/>
        </p:nvPicPr>
        <p:blipFill>
          <a:blip r:embed="rId3"/>
          <a:stretch>
            <a:fillRect/>
          </a:stretch>
        </p:blipFill>
        <p:spPr>
          <a:xfrm>
            <a:off x="3614305" y="1962150"/>
            <a:ext cx="5143500" cy="4286250"/>
          </a:xfrm>
          <a:prstGeom prst="rect">
            <a:avLst/>
          </a:prstGeom>
        </p:spPr>
      </p:pic>
      <p:sp>
        <p:nvSpPr>
          <p:cNvPr id="6" name="Title 5">
            <a:extLst>
              <a:ext uri="{FF2B5EF4-FFF2-40B4-BE49-F238E27FC236}">
                <a16:creationId xmlns:a16="http://schemas.microsoft.com/office/drawing/2014/main" id="{4D8F8B46-1145-D0E8-4595-C2E2AEFF8CE4}"/>
              </a:ext>
            </a:extLst>
          </p:cNvPr>
          <p:cNvSpPr>
            <a:spLocks noGrp="1"/>
          </p:cNvSpPr>
          <p:nvPr>
            <p:ph type="title"/>
          </p:nvPr>
        </p:nvSpPr>
        <p:spPr/>
        <p:txBody>
          <a:bodyPr/>
          <a:lstStyle/>
          <a:p>
            <a:r>
              <a:rPr lang="en-US" dirty="0"/>
              <a:t>Reality</a:t>
            </a:r>
          </a:p>
        </p:txBody>
      </p:sp>
    </p:spTree>
    <p:extLst>
      <p:ext uri="{BB962C8B-B14F-4D97-AF65-F5344CB8AC3E}">
        <p14:creationId xmlns:p14="http://schemas.microsoft.com/office/powerpoint/2010/main" val="3103836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text, screenshot, digital compositing, pc game&#10;&#10;Description automatically generated">
            <a:extLst>
              <a:ext uri="{FF2B5EF4-FFF2-40B4-BE49-F238E27FC236}">
                <a16:creationId xmlns:a16="http://schemas.microsoft.com/office/drawing/2014/main" id="{6B6DD5EC-88BD-A019-72C2-B955BB76E352}"/>
              </a:ext>
            </a:extLst>
          </p:cNvPr>
          <p:cNvPicPr>
            <a:picLocks noGrp="1" noChangeAspect="1"/>
          </p:cNvPicPr>
          <p:nvPr>
            <p:ph sz="half" idx="1"/>
          </p:nvPr>
        </p:nvPicPr>
        <p:blipFill>
          <a:blip r:embed="rId2"/>
          <a:stretch>
            <a:fillRect/>
          </a:stretch>
        </p:blipFill>
        <p:spPr>
          <a:xfrm>
            <a:off x="148426" y="1627876"/>
            <a:ext cx="5947574" cy="3345993"/>
          </a:xfrm>
        </p:spPr>
      </p:pic>
      <p:graphicFrame>
        <p:nvGraphicFramePr>
          <p:cNvPr id="11" name="Content Placeholder 4">
            <a:extLst>
              <a:ext uri="{FF2B5EF4-FFF2-40B4-BE49-F238E27FC236}">
                <a16:creationId xmlns:a16="http://schemas.microsoft.com/office/drawing/2014/main" id="{70E3D723-FB5B-F979-A674-E959FD860BA1}"/>
              </a:ext>
            </a:extLst>
          </p:cNvPr>
          <p:cNvGraphicFramePr>
            <a:graphicFrameLocks noGrp="1"/>
          </p:cNvGraphicFramePr>
          <p:nvPr>
            <p:ph sz="half" idx="2"/>
            <p:extLst>
              <p:ext uri="{D42A27DB-BD31-4B8C-83A1-F6EECF244321}">
                <p14:modId xmlns:p14="http://schemas.microsoft.com/office/powerpoint/2010/main" val="778615024"/>
              </p:ext>
            </p:extLst>
          </p:nvPr>
        </p:nvGraphicFramePr>
        <p:xfrm>
          <a:off x="6202892" y="1732449"/>
          <a:ext cx="5064665" cy="4058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3463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2419F-2241-BA61-3D25-049952359682}"/>
              </a:ext>
            </a:extLst>
          </p:cNvPr>
          <p:cNvSpPr>
            <a:spLocks noGrp="1"/>
          </p:cNvSpPr>
          <p:nvPr>
            <p:ph type="title"/>
          </p:nvPr>
        </p:nvSpPr>
        <p:spPr>
          <a:xfrm>
            <a:off x="1370693" y="4477814"/>
            <a:ext cx="9440034" cy="1017059"/>
          </a:xfrm>
        </p:spPr>
        <p:txBody>
          <a:bodyPr vert="horz" lIns="91440" tIns="45720" rIns="91440" bIns="45720" rtlCol="0" anchor="b">
            <a:normAutofit/>
          </a:bodyPr>
          <a:lstStyle/>
          <a:p>
            <a:r>
              <a:rPr lang="en-US" sz="4800"/>
              <a:t>Versioning: Definition</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D0810F60-D551-5408-6FE5-4987E9B5F379}"/>
              </a:ext>
            </a:extLst>
          </p:cNvPr>
          <p:cNvPicPr>
            <a:picLocks noGrp="1" noChangeAspect="1"/>
          </p:cNvPicPr>
          <p:nvPr>
            <p:ph idx="4294967295"/>
          </p:nvPr>
        </p:nvPicPr>
        <p:blipFill>
          <a:blip r:embed="rId4"/>
          <a:stretch>
            <a:fillRect/>
          </a:stretch>
        </p:blipFill>
        <p:spPr>
          <a:xfrm>
            <a:off x="2374370" y="1064806"/>
            <a:ext cx="7420823" cy="2782808"/>
          </a:xfrm>
          <a:prstGeom prst="rect">
            <a:avLst/>
          </a:prstGeom>
        </p:spPr>
      </p:pic>
    </p:spTree>
    <p:extLst>
      <p:ext uri="{BB962C8B-B14F-4D97-AF65-F5344CB8AC3E}">
        <p14:creationId xmlns:p14="http://schemas.microsoft.com/office/powerpoint/2010/main" val="789354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622D-7B09-1D22-CBA1-E47CEA36CBF0}"/>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Dealing With Customer Needs</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Pen placed on top of a signature line">
            <a:extLst>
              <a:ext uri="{FF2B5EF4-FFF2-40B4-BE49-F238E27FC236}">
                <a16:creationId xmlns:a16="http://schemas.microsoft.com/office/drawing/2014/main" id="{0FBAE34B-8492-4447-36C2-3B07567132A2}"/>
              </a:ext>
            </a:extLst>
          </p:cNvPr>
          <p:cNvPicPr>
            <a:picLocks noChangeAspect="1"/>
          </p:cNvPicPr>
          <p:nvPr/>
        </p:nvPicPr>
        <p:blipFill rotWithShape="1">
          <a:blip r:embed="rId4"/>
          <a:srcRect t="5983" r="-1" b="42183"/>
          <a:stretch/>
        </p:blipFill>
        <p:spPr>
          <a:xfrm>
            <a:off x="-1" y="-1"/>
            <a:ext cx="12198915" cy="4220682"/>
          </a:xfrm>
          <a:prstGeom prst="rect">
            <a:avLst/>
          </a:prstGeom>
        </p:spPr>
      </p:pic>
    </p:spTree>
    <p:extLst>
      <p:ext uri="{BB962C8B-B14F-4D97-AF65-F5344CB8AC3E}">
        <p14:creationId xmlns:p14="http://schemas.microsoft.com/office/powerpoint/2010/main" val="462292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E31DDE-AEEF-F1D5-896F-EEB7B7CA1A53}"/>
              </a:ext>
            </a:extLst>
          </p:cNvPr>
          <p:cNvSpPr>
            <a:spLocks noGrp="1"/>
          </p:cNvSpPr>
          <p:nvPr>
            <p:ph type="title"/>
          </p:nvPr>
        </p:nvSpPr>
        <p:spPr>
          <a:xfrm>
            <a:off x="913795" y="1257301"/>
            <a:ext cx="6672865" cy="4343399"/>
          </a:xfrm>
        </p:spPr>
        <p:txBody>
          <a:bodyPr vert="horz" lIns="91440" tIns="45720" rIns="91440" bIns="45720" rtlCol="0" anchor="ctr">
            <a:normAutofit/>
          </a:bodyPr>
          <a:lstStyle/>
          <a:p>
            <a:r>
              <a:rPr lang="en-US" sz="5400"/>
              <a:t>Bug Prioritization</a:t>
            </a:r>
          </a:p>
        </p:txBody>
      </p:sp>
    </p:spTree>
    <p:extLst>
      <p:ext uri="{BB962C8B-B14F-4D97-AF65-F5344CB8AC3E}">
        <p14:creationId xmlns:p14="http://schemas.microsoft.com/office/powerpoint/2010/main" val="78243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D8CBC3-E9AD-0988-7C45-65F867A92BCB}"/>
              </a:ext>
            </a:extLst>
          </p:cNvPr>
          <p:cNvPicPr>
            <a:picLocks noChangeAspect="1"/>
          </p:cNvPicPr>
          <p:nvPr/>
        </p:nvPicPr>
        <p:blipFill rotWithShape="1">
          <a:blip r:embed="rId3">
            <a:alphaModFix amt="35000"/>
          </a:blip>
          <a:srcRect t="5890" b="4110"/>
          <a:stretch/>
        </p:blipFill>
        <p:spPr>
          <a:xfrm>
            <a:off x="20" y="10"/>
            <a:ext cx="12191980" cy="6857990"/>
          </a:xfrm>
          <a:prstGeom prst="rect">
            <a:avLst/>
          </a:prstGeom>
        </p:spPr>
      </p:pic>
      <p:sp>
        <p:nvSpPr>
          <p:cNvPr id="2" name="Title 1">
            <a:extLst>
              <a:ext uri="{FF2B5EF4-FFF2-40B4-BE49-F238E27FC236}">
                <a16:creationId xmlns:a16="http://schemas.microsoft.com/office/drawing/2014/main" id="{69085E52-2861-72AA-CCA9-398FFA6DAD52}"/>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New Feature Development</a:t>
            </a:r>
          </a:p>
        </p:txBody>
      </p:sp>
    </p:spTree>
    <p:extLst>
      <p:ext uri="{BB962C8B-B14F-4D97-AF65-F5344CB8AC3E}">
        <p14:creationId xmlns:p14="http://schemas.microsoft.com/office/powerpoint/2010/main" val="99265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Silver metal newtons cradle">
            <a:extLst>
              <a:ext uri="{FF2B5EF4-FFF2-40B4-BE49-F238E27FC236}">
                <a16:creationId xmlns:a16="http://schemas.microsoft.com/office/drawing/2014/main" id="{E7A92B4D-1523-36EA-00A5-8FD5A4897572}"/>
              </a:ext>
            </a:extLst>
          </p:cNvPr>
          <p:cNvPicPr>
            <a:picLocks noChangeAspect="1"/>
          </p:cNvPicPr>
          <p:nvPr/>
        </p:nvPicPr>
        <p:blipFill rotWithShape="1">
          <a:blip r:embed="rId3">
            <a:alphaModFix amt="35000"/>
          </a:blip>
          <a:srcRect t="17182" b="3312"/>
          <a:stretch/>
        </p:blipFill>
        <p:spPr>
          <a:xfrm>
            <a:off x="20" y="10"/>
            <a:ext cx="12191980" cy="6857990"/>
          </a:xfrm>
          <a:prstGeom prst="rect">
            <a:avLst/>
          </a:prstGeom>
        </p:spPr>
      </p:pic>
      <p:sp>
        <p:nvSpPr>
          <p:cNvPr id="2" name="Title 1">
            <a:extLst>
              <a:ext uri="{FF2B5EF4-FFF2-40B4-BE49-F238E27FC236}">
                <a16:creationId xmlns:a16="http://schemas.microsoft.com/office/drawing/2014/main" id="{589665BB-94BF-00A4-12DC-9362417CF5B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Balancing Features With Fixes</a:t>
            </a:r>
          </a:p>
        </p:txBody>
      </p:sp>
    </p:spTree>
    <p:extLst>
      <p:ext uri="{BB962C8B-B14F-4D97-AF65-F5344CB8AC3E}">
        <p14:creationId xmlns:p14="http://schemas.microsoft.com/office/powerpoint/2010/main" val="272735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a:t>
            </a:r>
          </a:p>
        </p:txBody>
      </p:sp>
    </p:spTree>
    <p:extLst>
      <p:ext uri="{BB962C8B-B14F-4D97-AF65-F5344CB8AC3E}">
        <p14:creationId xmlns:p14="http://schemas.microsoft.com/office/powerpoint/2010/main" val="330051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401B-30C5-12B7-C3DC-6008AE9D24FB}"/>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t>Updating Definition</a:t>
            </a:r>
            <a:endParaRPr lang="en-US" dirty="0"/>
          </a:p>
        </p:txBody>
      </p:sp>
      <p:sp>
        <p:nvSpPr>
          <p:cNvPr id="11" name="Rectangle 8">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B79A5718-4C72-42F2-9AAA-CBCE2AE0E4EB}"/>
              </a:ext>
            </a:extLst>
          </p:cNvPr>
          <p:cNvPicPr>
            <a:picLocks noChangeAspect="1"/>
          </p:cNvPicPr>
          <p:nvPr/>
        </p:nvPicPr>
        <p:blipFill rotWithShape="1">
          <a:blip r:embed="rId3"/>
          <a:srcRect r="32203" b="1"/>
          <a:stretch/>
        </p:blipFill>
        <p:spPr>
          <a:xfrm>
            <a:off x="1380489" y="1438360"/>
            <a:ext cx="5562032" cy="3835314"/>
          </a:xfrm>
          <a:prstGeom prst="rect">
            <a:avLst/>
          </a:prstGeom>
        </p:spPr>
      </p:pic>
    </p:spTree>
    <p:extLst>
      <p:ext uri="{BB962C8B-B14F-4D97-AF65-F5344CB8AC3E}">
        <p14:creationId xmlns:p14="http://schemas.microsoft.com/office/powerpoint/2010/main" val="357657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White stairs with a blue arrow drawn in the middle pointing upwards">
            <a:extLst>
              <a:ext uri="{FF2B5EF4-FFF2-40B4-BE49-F238E27FC236}">
                <a16:creationId xmlns:a16="http://schemas.microsoft.com/office/drawing/2014/main" id="{604B6FC7-C850-1E7D-FACC-F6A49BFB3343}"/>
              </a:ext>
            </a:extLst>
          </p:cNvPr>
          <p:cNvPicPr>
            <a:picLocks noChangeAspect="1"/>
          </p:cNvPicPr>
          <p:nvPr/>
        </p:nvPicPr>
        <p:blipFill rotWithShape="1">
          <a:blip r:embed="rId4">
            <a:alphaModFix amt="35000"/>
          </a:blip>
          <a:srcRect t="25252" b="18498"/>
          <a:stretch/>
        </p:blipFill>
        <p:spPr>
          <a:xfrm>
            <a:off x="20" y="10"/>
            <a:ext cx="12191980" cy="6857990"/>
          </a:xfrm>
          <a:prstGeom prst="rect">
            <a:avLst/>
          </a:prstGeom>
        </p:spPr>
      </p:pic>
      <p:sp>
        <p:nvSpPr>
          <p:cNvPr id="2" name="Title 1">
            <a:extLst>
              <a:ext uri="{FF2B5EF4-FFF2-40B4-BE49-F238E27FC236}">
                <a16:creationId xmlns:a16="http://schemas.microsoft.com/office/drawing/2014/main" id="{3AFE19BA-B5F3-F1E5-CBE7-7E3454768417}"/>
              </a:ext>
            </a:extLst>
          </p:cNvPr>
          <p:cNvSpPr>
            <a:spLocks noGrp="1"/>
          </p:cNvSpPr>
          <p:nvPr>
            <p:ph type="title"/>
          </p:nvPr>
        </p:nvSpPr>
        <p:spPr>
          <a:xfrm>
            <a:off x="1370693" y="1769540"/>
            <a:ext cx="9440034" cy="1828801"/>
          </a:xfrm>
        </p:spPr>
        <p:txBody>
          <a:bodyPr vert="horz" lIns="91440" tIns="45720" rIns="91440" bIns="45720" rtlCol="0" anchor="b">
            <a:normAutofit fontScale="90000"/>
          </a:bodyPr>
          <a:lstStyle/>
          <a:p>
            <a:r>
              <a:rPr lang="en-US" sz="5400" dirty="0"/>
              <a:t>Question: </a:t>
            </a:r>
            <a:br>
              <a:rPr lang="en-US" sz="5400" dirty="0"/>
            </a:br>
            <a:r>
              <a:rPr lang="en-US" sz="5400" dirty="0"/>
              <a:t>Is Versioning The Same As Updating?</a:t>
            </a:r>
          </a:p>
        </p:txBody>
      </p:sp>
    </p:spTree>
    <p:extLst>
      <p:ext uri="{BB962C8B-B14F-4D97-AF65-F5344CB8AC3E}">
        <p14:creationId xmlns:p14="http://schemas.microsoft.com/office/powerpoint/2010/main" val="6488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One in a crowd">
            <a:extLst>
              <a:ext uri="{FF2B5EF4-FFF2-40B4-BE49-F238E27FC236}">
                <a16:creationId xmlns:a16="http://schemas.microsoft.com/office/drawing/2014/main" id="{97FD48BC-1D9F-1FF2-95A8-DDF945B673B3}"/>
              </a:ext>
            </a:extLst>
          </p:cNvPr>
          <p:cNvPicPr>
            <a:picLocks noChangeAspect="1"/>
          </p:cNvPicPr>
          <p:nvPr/>
        </p:nvPicPr>
        <p:blipFill rotWithShape="1">
          <a:blip r:embed="rId3">
            <a:alphaModFix amt="25000"/>
          </a:blip>
          <a:srcRect t="7734" b="17267"/>
          <a:stretch/>
        </p:blipFill>
        <p:spPr>
          <a:xfrm>
            <a:off x="20" y="10"/>
            <a:ext cx="12191980" cy="6857990"/>
          </a:xfrm>
          <a:prstGeom prst="rect">
            <a:avLst/>
          </a:prstGeom>
        </p:spPr>
      </p:pic>
      <p:sp>
        <p:nvSpPr>
          <p:cNvPr id="2" name="Title 1">
            <a:extLst>
              <a:ext uri="{FF2B5EF4-FFF2-40B4-BE49-F238E27FC236}">
                <a16:creationId xmlns:a16="http://schemas.microsoft.com/office/drawing/2014/main" id="{5684343D-168E-5872-7463-111FA4F4ABB2}"/>
              </a:ext>
            </a:extLst>
          </p:cNvPr>
          <p:cNvSpPr>
            <a:spLocks noGrp="1"/>
          </p:cNvSpPr>
          <p:nvPr>
            <p:ph type="title"/>
          </p:nvPr>
        </p:nvSpPr>
        <p:spPr>
          <a:xfrm>
            <a:off x="913795" y="609600"/>
            <a:ext cx="10353762" cy="970450"/>
          </a:xfrm>
        </p:spPr>
        <p:txBody>
          <a:bodyPr>
            <a:normAutofit/>
          </a:bodyPr>
          <a:lstStyle/>
          <a:p>
            <a:r>
              <a:rPr lang="en-US" dirty="0"/>
              <a:t>Emily’s Answer:</a:t>
            </a:r>
          </a:p>
        </p:txBody>
      </p:sp>
      <p:sp>
        <p:nvSpPr>
          <p:cNvPr id="3" name="Content Placeholder 2">
            <a:extLst>
              <a:ext uri="{FF2B5EF4-FFF2-40B4-BE49-F238E27FC236}">
                <a16:creationId xmlns:a16="http://schemas.microsoft.com/office/drawing/2014/main" id="{DE44239E-96AD-BD6E-35F9-DAA771FF1901}"/>
              </a:ext>
            </a:extLst>
          </p:cNvPr>
          <p:cNvSpPr>
            <a:spLocks noGrp="1"/>
          </p:cNvSpPr>
          <p:nvPr>
            <p:ph idx="1"/>
          </p:nvPr>
        </p:nvSpPr>
        <p:spPr>
          <a:xfrm>
            <a:off x="913795" y="1732449"/>
            <a:ext cx="10353762" cy="4058751"/>
          </a:xfrm>
        </p:spPr>
        <p:txBody>
          <a:bodyPr anchor="ctr">
            <a:normAutofit/>
          </a:bodyPr>
          <a:lstStyle/>
          <a:p>
            <a:r>
              <a:rPr lang="en-US"/>
              <a:t>No, updating is different from versioning.</a:t>
            </a:r>
          </a:p>
          <a:p>
            <a:r>
              <a:rPr lang="en-US"/>
              <a:t>Why?</a:t>
            </a:r>
            <a:endParaRPr lang="en-US" dirty="0"/>
          </a:p>
        </p:txBody>
      </p:sp>
    </p:spTree>
    <p:extLst>
      <p:ext uri="{BB962C8B-B14F-4D97-AF65-F5344CB8AC3E}">
        <p14:creationId xmlns:p14="http://schemas.microsoft.com/office/powerpoint/2010/main" val="1888752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1406</TotalTime>
  <Words>1928</Words>
  <Application>Microsoft Office PowerPoint</Application>
  <PresentationFormat>Widescreen</PresentationFormat>
  <Paragraphs>213</Paragraphs>
  <Slides>65</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Calibri</vt:lpstr>
      <vt:lpstr>Calisto MT</vt:lpstr>
      <vt:lpstr>Wingdings 2</vt:lpstr>
      <vt:lpstr>Slate</vt:lpstr>
      <vt:lpstr>Introduction to Software Development</vt:lpstr>
      <vt:lpstr>Last Session Recap</vt:lpstr>
      <vt:lpstr>Questions From Last Session?</vt:lpstr>
      <vt:lpstr>Terms To Listen For</vt:lpstr>
      <vt:lpstr>Versioning</vt:lpstr>
      <vt:lpstr>Versioning: Definition</vt:lpstr>
      <vt:lpstr>Updating Definition</vt:lpstr>
      <vt:lpstr>Question:  Is Versioning The Same As Updating?</vt:lpstr>
      <vt:lpstr>Emily’s Answer:</vt:lpstr>
      <vt:lpstr>Versioning At-A-Glance</vt:lpstr>
      <vt:lpstr>Change Management</vt:lpstr>
      <vt:lpstr>Virtualization &amp; Sandboxing</vt:lpstr>
      <vt:lpstr>Virtualization, what is it?</vt:lpstr>
      <vt:lpstr>Why Virtualize?</vt:lpstr>
      <vt:lpstr>Where Can We Use Them?</vt:lpstr>
      <vt:lpstr>Vagrant</vt:lpstr>
      <vt:lpstr>Docker</vt:lpstr>
      <vt:lpstr>Kubernetes</vt:lpstr>
      <vt:lpstr>Tips For Virtualizing</vt:lpstr>
      <vt:lpstr>Understanding Environments</vt:lpstr>
      <vt:lpstr>Environments Cont’</vt:lpstr>
      <vt:lpstr>What Is Prod?</vt:lpstr>
      <vt:lpstr>Why Not Just Push To Prod?</vt:lpstr>
      <vt:lpstr>This Is An Option Of Last Resort</vt:lpstr>
      <vt:lpstr>Testing &amp; Deployment</vt:lpstr>
      <vt:lpstr>10 minute break</vt:lpstr>
      <vt:lpstr>Launch &amp; Revert</vt:lpstr>
      <vt:lpstr>Phased Deployment</vt:lpstr>
      <vt:lpstr>Example</vt:lpstr>
      <vt:lpstr>Pilot Testing</vt:lpstr>
      <vt:lpstr>Building A Good Pilot Group</vt:lpstr>
      <vt:lpstr>Eating Our Own Dogfood</vt:lpstr>
      <vt:lpstr>Deployment Monitoring</vt:lpstr>
      <vt:lpstr>What Do We Want To Monitor?</vt:lpstr>
      <vt:lpstr>Monitoring Software Options</vt:lpstr>
      <vt:lpstr>ELK</vt:lpstr>
      <vt:lpstr>Grafana</vt:lpstr>
      <vt:lpstr>PowerPoint Presentation</vt:lpstr>
      <vt:lpstr>Splunk</vt:lpstr>
      <vt:lpstr>Knowing When To Revert</vt:lpstr>
      <vt:lpstr>PowerPoint Presentation</vt:lpstr>
      <vt:lpstr>Practical Deployment Tips</vt:lpstr>
      <vt:lpstr>Regular Expressions</vt:lpstr>
      <vt:lpstr>What Is Regex?</vt:lpstr>
      <vt:lpstr>How We’re Used To Searching</vt:lpstr>
      <vt:lpstr>So What?</vt:lpstr>
      <vt:lpstr>Problems Regex Solves</vt:lpstr>
      <vt:lpstr>Regex Example</vt:lpstr>
      <vt:lpstr>Try Regex Yourself!</vt:lpstr>
      <vt:lpstr>10 minute break</vt:lpstr>
      <vt:lpstr>How Do We Apply The SDLC As Managers?</vt:lpstr>
      <vt:lpstr>Finer Points of SDLC Application</vt:lpstr>
      <vt:lpstr>Advice:  Be Flexible!</vt:lpstr>
      <vt:lpstr>Use Our Tools</vt:lpstr>
      <vt:lpstr>Here’s A Secret:</vt:lpstr>
      <vt:lpstr>PowerPoint Presentation</vt:lpstr>
      <vt:lpstr>Emily’s Opinion Moment</vt:lpstr>
      <vt:lpstr>Reality</vt:lpstr>
      <vt:lpstr>PowerPoint Presentation</vt:lpstr>
      <vt:lpstr>Dealing With Customer Needs</vt:lpstr>
      <vt:lpstr>Bug Prioritization</vt:lpstr>
      <vt:lpstr>New Feature Development</vt:lpstr>
      <vt:lpstr>Balancing Features With Fixes</vt:lpstr>
      <vt:lpstr>Question or clarifications?</vt:lpstr>
      <vt:lpstr>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2023-06-14T11:00:39Z</dcterms:modified>
</cp:coreProperties>
</file>